
<file path=[Content_Types].xml><?xml version="1.0" encoding="utf-8"?>
<Types xmlns="http://schemas.openxmlformats.org/package/2006/content-types">
  <Default Extension="bin" ContentType="image/png"/>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8"/>
  </p:sldMasterIdLst>
  <p:notesMasterIdLst>
    <p:notesMasterId r:id="rId25"/>
  </p:notesMasterIdLst>
  <p:sldIdLst>
    <p:sldId id="299" r:id="rId9"/>
    <p:sldId id="17166" r:id="rId10"/>
    <p:sldId id="17178" r:id="rId11"/>
    <p:sldId id="17167" r:id="rId12"/>
    <p:sldId id="17169" r:id="rId13"/>
    <p:sldId id="17172" r:id="rId14"/>
    <p:sldId id="17184" r:id="rId15"/>
    <p:sldId id="17181" r:id="rId16"/>
    <p:sldId id="17171" r:id="rId17"/>
    <p:sldId id="17174" r:id="rId18"/>
    <p:sldId id="17183" r:id="rId19"/>
    <p:sldId id="17173" r:id="rId20"/>
    <p:sldId id="17179" r:id="rId21"/>
    <p:sldId id="17175" r:id="rId22"/>
    <p:sldId id="17180" r:id="rId23"/>
    <p:sldId id="17177" r:id="rId24"/>
  </p:sldIdLst>
  <p:sldSz cx="12192000" cy="6858000"/>
  <p:notesSz cx="6858000" cy="9144000"/>
  <p:embeddedFontLst>
    <p:embeddedFont>
      <p:font typeface="Impact" panose="020B0806030902050204" pitchFamily="34" charset="0"/>
      <p:regular r:id="rId26"/>
    </p:embeddedFont>
    <p:embeddedFont>
      <p:font typeface="Open Sans" panose="020B0606030504020204" pitchFamily="34" charset="0"/>
      <p:regular r:id="rId27"/>
      <p:bold r:id="rId28"/>
      <p:italic r:id="rId29"/>
      <p:boldItalic r:id="rId30"/>
    </p:embeddedFont>
    <p:embeddedFont>
      <p:font typeface="Open Sans SemiBold" panose="020B0606030504020204" pitchFamily="34" charset="0"/>
      <p:regular r:id="rId31"/>
      <p:bold r:id="rId32"/>
      <p:boldItalic r:id="rId33"/>
    </p:embeddedFont>
    <p:embeddedFont>
      <p:font typeface="Roboto Slab" pitchFamily="2"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54A3C1-3E6D-97AB-AE73-5C22011C4827}" name="Kirstine Ankerstjerne Aavang" initials="KA" userId="S::kana@bornsvilkar.dk::d2b245ab-720d-4a5a-a13c-db464bddae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7F"/>
    <a:srgbClr val="E6F0F2"/>
    <a:srgbClr val="F05041"/>
    <a:srgbClr val="D9D9D9"/>
    <a:srgbClr val="002F6D"/>
    <a:srgbClr val="00B2A9"/>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C52BBC-42BC-458B-B2B6-02F742DCC979}" v="105" dt="2025-01-07T20:01:12.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1973" autoAdjust="0"/>
  </p:normalViewPr>
  <p:slideViewPr>
    <p:cSldViewPr snapToGrid="0" showGuides="1">
      <p:cViewPr varScale="1">
        <p:scale>
          <a:sx n="76" d="100"/>
          <a:sy n="76" d="100"/>
        </p:scale>
        <p:origin x="25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font" Target="fonts/font9.fntdata"/><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4.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7.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Master" Target="slideMasters/slide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2A1D3-A148-49D1-8F38-65B22E9E05D2}" type="datetimeFigureOut">
              <a:rPr lang="en-GB" smtClean="0"/>
              <a:t>22/01/2026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01B69-9944-47D3-BED5-DDFD5FD82563}" type="slidenum">
              <a:rPr lang="en-GB" smtClean="0"/>
              <a:t>‹nr.›</a:t>
            </a:fld>
            <a:endParaRPr lang="en-GB"/>
          </a:p>
        </p:txBody>
      </p:sp>
    </p:spTree>
    <p:extLst>
      <p:ext uri="{BB962C8B-B14F-4D97-AF65-F5344CB8AC3E}">
        <p14:creationId xmlns:p14="http://schemas.microsoft.com/office/powerpoint/2010/main" val="3995726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0" i="0" u="none" strike="noStrike" baseline="0" dirty="0">
                <a:latin typeface="Impact" panose="020B0806030902050204" pitchFamily="34" charset="0"/>
              </a:rPr>
              <a:t>INTRODUKTION - HVORFOR SKAL DENNE SNAK FOREGÅ PÅ SKOLEN? </a:t>
            </a:r>
          </a:p>
          <a:p>
            <a:pPr marL="285750" indent="-285750">
              <a:buFont typeface="Arial" panose="020B0604020202020204" pitchFamily="34" charset="0"/>
              <a:buChar char="•"/>
            </a:pPr>
            <a:r>
              <a:rPr lang="da-DK" sz="1800" b="0" i="0" u="none" strike="noStrike" baseline="0" dirty="0">
                <a:latin typeface="Open Sans" panose="020B0606030504020204" pitchFamily="34" charset="0"/>
              </a:rPr>
              <a:t>Fordi det er her, forældrene har mulighed for at finde fælles fodslag. Det gør det meget nemmere for den enkelte familie, fordi der kan henvises til fælles aftaler og ikke opstår gruppepres blandt børnene. </a:t>
            </a:r>
          </a:p>
          <a:p>
            <a:pPr marL="285750" indent="-285750">
              <a:buFont typeface="Arial" panose="020B0604020202020204" pitchFamily="34" charset="0"/>
              <a:buChar char="•"/>
            </a:pPr>
            <a:r>
              <a:rPr lang="da-DK" sz="1800" b="0" i="0" u="none" strike="noStrike" baseline="0" dirty="0">
                <a:latin typeface="Open Sans" panose="020B0606030504020204" pitchFamily="34" charset="0"/>
              </a:rPr>
              <a:t>Fordi sociale medier og </a:t>
            </a:r>
            <a:r>
              <a:rPr lang="da-DK" sz="1800" b="0" i="0" u="none" strike="noStrike" baseline="0" dirty="0" err="1">
                <a:latin typeface="Open Sans" panose="020B0606030504020204" pitchFamily="34" charset="0"/>
              </a:rPr>
              <a:t>gaming</a:t>
            </a:r>
            <a:r>
              <a:rPr lang="da-DK" sz="1800" b="0" i="0" u="none" strike="noStrike" baseline="0" dirty="0">
                <a:latin typeface="Open Sans" panose="020B0606030504020204" pitchFamily="34" charset="0"/>
              </a:rPr>
              <a:t> kan have stor betydning for klassefællesskabet. </a:t>
            </a:r>
          </a:p>
          <a:p>
            <a:pPr marL="285750" indent="-285750">
              <a:buFont typeface="Arial" panose="020B0604020202020204" pitchFamily="34" charset="0"/>
              <a:buChar char="•"/>
            </a:pPr>
            <a:r>
              <a:rPr lang="da-DK" sz="1800" b="0" i="0" u="none" strike="noStrike" baseline="0" dirty="0">
                <a:latin typeface="Open Sans" panose="020B0606030504020204" pitchFamily="34" charset="0"/>
              </a:rPr>
              <a:t>Fordi mange skoler oplever, at der bruges værdifuld tid i undervisningen på at håndtere situationer, som er opstået på sociale medier. </a:t>
            </a:r>
          </a:p>
          <a:p>
            <a:pPr marL="285750" indent="-285750">
              <a:buFont typeface="Arial" panose="020B0604020202020204" pitchFamily="34" charset="0"/>
              <a:buChar char="•"/>
            </a:pPr>
            <a:r>
              <a:rPr lang="da-DK" sz="1800" b="0" i="0" u="none" strike="noStrike" baseline="0" dirty="0">
                <a:latin typeface="Open Sans" panose="020B0606030504020204" pitchFamily="34" charset="0"/>
              </a:rPr>
              <a:t>Fordi en åben dialog blandt forældrene skaber fundament for, at man kan gå til hinanden, hvis noget bliver svært. </a:t>
            </a:r>
          </a:p>
          <a:p>
            <a:pPr marL="285750" indent="-285750">
              <a:buFont typeface="Arial" panose="020B0604020202020204" pitchFamily="34" charset="0"/>
              <a:buChar char="•"/>
            </a:pPr>
            <a:r>
              <a:rPr lang="da-DK" sz="1800" b="0" i="0" u="none" strike="noStrike" baseline="0" dirty="0">
                <a:latin typeface="Open Sans" panose="020B0606030504020204" pitchFamily="34" charset="0"/>
              </a:rPr>
              <a:t>Fordi de aftaler, vi laver i dag, handler om klassefællesskabet –ikke hvad man gør derhjemme i de enkelte familier. </a:t>
            </a:r>
            <a:endParaRPr lang="da-DK" sz="1800" dirty="0">
              <a:effectLst/>
              <a:latin typeface="Open Sans" panose="020B0606030504020204" pitchFamily="34" charset="0"/>
              <a:ea typeface="Open Sans" panose="020B060603050402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64B01B69-9944-47D3-BED5-DDFD5FD82563}" type="slidenum">
              <a:rPr lang="en-GB" smtClean="0"/>
              <a:t>1</a:t>
            </a:fld>
            <a:endParaRPr lang="en-GB"/>
          </a:p>
        </p:txBody>
      </p:sp>
    </p:spTree>
    <p:extLst>
      <p:ext uri="{BB962C8B-B14F-4D97-AF65-F5344CB8AC3E}">
        <p14:creationId xmlns:p14="http://schemas.microsoft.com/office/powerpoint/2010/main" val="2469194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sz="1800" b="0" i="0" u="none" strike="noStrike" baseline="0" dirty="0">
                <a:solidFill>
                  <a:srgbClr val="000000"/>
                </a:solidFill>
                <a:latin typeface="Impact" panose="020B0806030902050204" pitchFamily="34" charset="0"/>
              </a:rPr>
              <a:t>BØRNS VILKÅR ANBEFALER </a:t>
            </a:r>
          </a:p>
          <a:p>
            <a:endParaRPr lang="da-DK" sz="1800" b="1" i="0" u="none" strike="noStrike" baseline="0" dirty="0">
              <a:solidFill>
                <a:srgbClr val="000000"/>
              </a:solidFill>
              <a:latin typeface="Open Sans Semibold" panose="020F0502020204030204" pitchFamily="34" charset="0"/>
            </a:endParaRPr>
          </a:p>
          <a:p>
            <a:r>
              <a:rPr lang="da-DK" sz="1800" b="0" i="0" u="none" strike="noStrike" baseline="0" dirty="0">
                <a:solidFill>
                  <a:srgbClr val="000000"/>
                </a:solidFill>
                <a:latin typeface="Open Sans SemiBold" panose="020F0502020204030204" pitchFamily="34" charset="0"/>
              </a:rPr>
              <a:t>Fortæl evt. at Børns Vilkår baserer vores anbefalinger på: </a:t>
            </a:r>
          </a:p>
          <a:p>
            <a:pPr marL="285750" indent="-285750">
              <a:buFont typeface="Arial" panose="020B0604020202020204" pitchFamily="34" charset="0"/>
              <a:buChar char="•"/>
            </a:pPr>
            <a:r>
              <a:rPr lang="da-DK" sz="1800" b="0" i="0" u="none" strike="noStrike" baseline="0" dirty="0">
                <a:solidFill>
                  <a:srgbClr val="000000"/>
                </a:solidFill>
                <a:latin typeface="Open Sans" panose="020B0606030504020204" pitchFamily="34" charset="0"/>
              </a:rPr>
              <a:t>Årlige repræsentative børnepanelundersøgelser. </a:t>
            </a:r>
          </a:p>
          <a:p>
            <a:pPr marL="285750" indent="-285750">
              <a:buFont typeface="Arial" panose="020B0604020202020204" pitchFamily="34" charset="0"/>
              <a:buChar char="•"/>
            </a:pPr>
            <a:r>
              <a:rPr lang="da-DK" sz="1800" b="0" i="0" u="none" strike="noStrike" baseline="0" dirty="0">
                <a:solidFill>
                  <a:srgbClr val="000000"/>
                </a:solidFill>
                <a:latin typeface="Open Sans" panose="020B0606030504020204" pitchFamily="34" charset="0"/>
              </a:rPr>
              <a:t>Mere end 60.000 samtaler med børn og unge om året på </a:t>
            </a:r>
            <a:r>
              <a:rPr lang="da-DK" sz="1800" b="0" i="0" u="none" strike="noStrike" baseline="0" dirty="0" err="1">
                <a:solidFill>
                  <a:srgbClr val="000000"/>
                </a:solidFill>
                <a:latin typeface="Open Sans" panose="020B0606030504020204" pitchFamily="34" charset="0"/>
              </a:rPr>
              <a:t>BørneTelefonen</a:t>
            </a:r>
            <a:r>
              <a:rPr lang="da-DK" sz="1800" b="0" i="0" u="none" strike="noStrike" baseline="0" dirty="0">
                <a:solidFill>
                  <a:srgbClr val="000000"/>
                </a:solidFill>
                <a:latin typeface="Open Sans" panose="020B0606030504020204" pitchFamily="34" charset="0"/>
              </a:rPr>
              <a:t>. </a:t>
            </a:r>
          </a:p>
          <a:p>
            <a:pPr marL="285750" indent="-285750">
              <a:buFont typeface="Arial" panose="020B0604020202020204" pitchFamily="34" charset="0"/>
              <a:buChar char="•"/>
            </a:pPr>
            <a:r>
              <a:rPr lang="da-DK" sz="1800" b="0" i="0" u="none" strike="noStrike" baseline="0" dirty="0">
                <a:solidFill>
                  <a:srgbClr val="000000"/>
                </a:solidFill>
                <a:latin typeface="Open Sans" panose="020B0606030504020204" pitchFamily="34" charset="0"/>
              </a:rPr>
              <a:t>Tilgængelig forskning på området. </a:t>
            </a:r>
          </a:p>
          <a:p>
            <a:pPr marL="285750" indent="-285750">
              <a:buFont typeface="Arial" panose="020B0604020202020204" pitchFamily="34" charset="0"/>
              <a:buChar char="•"/>
            </a:pPr>
            <a:r>
              <a:rPr lang="da-DK" sz="1800" b="0" i="0" u="none" strike="noStrike" baseline="0" dirty="0">
                <a:solidFill>
                  <a:srgbClr val="000000"/>
                </a:solidFill>
                <a:latin typeface="Open Sans" panose="020B0606030504020204" pitchFamily="34" charset="0"/>
              </a:rPr>
              <a:t>Børnefaglig viden og viden om digital trivsel og dannelse. 	</a:t>
            </a:r>
          </a:p>
        </p:txBody>
      </p:sp>
      <p:sp>
        <p:nvSpPr>
          <p:cNvPr id="4" name="Pladsholder til slidenummer 3"/>
          <p:cNvSpPr>
            <a:spLocks noGrp="1"/>
          </p:cNvSpPr>
          <p:nvPr>
            <p:ph type="sldNum" sz="quarter" idx="5"/>
          </p:nvPr>
        </p:nvSpPr>
        <p:spPr/>
        <p:txBody>
          <a:bodyPr/>
          <a:lstStyle/>
          <a:p>
            <a:fld id="{64B01B69-9944-47D3-BED5-DDFD5FD82563}" type="slidenum">
              <a:rPr lang="en-GB" smtClean="0"/>
              <a:t>10</a:t>
            </a:fld>
            <a:endParaRPr lang="en-GB"/>
          </a:p>
        </p:txBody>
      </p:sp>
    </p:spTree>
    <p:extLst>
      <p:ext uri="{BB962C8B-B14F-4D97-AF65-F5344CB8AC3E}">
        <p14:creationId xmlns:p14="http://schemas.microsoft.com/office/powerpoint/2010/main" val="214423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19DCD-575D-2C30-72CC-03A17E85381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D9A85FC-0340-A483-0528-DB6F4B9596F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F70EDD5-B1AD-D0DD-8933-BD2EA558F368}"/>
              </a:ext>
            </a:extLst>
          </p:cNvPr>
          <p:cNvSpPr>
            <a:spLocks noGrp="1"/>
          </p:cNvSpPr>
          <p:nvPr>
            <p:ph type="body" idx="1"/>
          </p:nvPr>
        </p:nvSpPr>
        <p:spPr/>
        <p:txBody>
          <a:bodyPr/>
          <a:lstStyle/>
          <a:p>
            <a:r>
              <a:rPr lang="da-DK" sz="1800" b="0" i="0" u="none" strike="noStrike" baseline="0" dirty="0">
                <a:solidFill>
                  <a:srgbClr val="000000"/>
                </a:solidFill>
                <a:latin typeface="Impact" panose="020B0806030902050204" pitchFamily="34" charset="0"/>
              </a:rPr>
              <a:t>JERES BØRN ANBEFALER </a:t>
            </a:r>
          </a:p>
          <a:p>
            <a:r>
              <a:rPr lang="da-DK" sz="1800" b="0" i="0" u="none" strike="noStrike" baseline="0" dirty="0">
                <a:solidFill>
                  <a:srgbClr val="000000"/>
                </a:solidFill>
                <a:latin typeface="Open Sans" panose="020B0606030504020204" pitchFamily="34" charset="0"/>
              </a:rPr>
              <a:t>Læs de anbefalinger til forældrene op, som klassen er kommet med, og forklar at de temaer, de nu skal arbejde med, er udvalgt af eleverne 	</a:t>
            </a:r>
          </a:p>
          <a:p>
            <a:pPr>
              <a:lnSpc>
                <a:spcPct val="115000"/>
              </a:lnSpc>
            </a:pPr>
            <a:endParaRPr lang="da-DK" dirty="0"/>
          </a:p>
        </p:txBody>
      </p:sp>
      <p:sp>
        <p:nvSpPr>
          <p:cNvPr id="4" name="Pladsholder til slidenummer 3">
            <a:extLst>
              <a:ext uri="{FF2B5EF4-FFF2-40B4-BE49-F238E27FC236}">
                <a16:creationId xmlns:a16="http://schemas.microsoft.com/office/drawing/2014/main" id="{EE8257BC-A0DA-382D-CD3B-E68518DBDA91}"/>
              </a:ext>
            </a:extLst>
          </p:cNvPr>
          <p:cNvSpPr>
            <a:spLocks noGrp="1"/>
          </p:cNvSpPr>
          <p:nvPr>
            <p:ph type="sldNum" sz="quarter" idx="5"/>
          </p:nvPr>
        </p:nvSpPr>
        <p:spPr/>
        <p:txBody>
          <a:bodyPr/>
          <a:lstStyle/>
          <a:p>
            <a:fld id="{64B01B69-9944-47D3-BED5-DDFD5FD82563}" type="slidenum">
              <a:rPr lang="en-GB" smtClean="0"/>
              <a:t>11</a:t>
            </a:fld>
            <a:endParaRPr lang="en-GB"/>
          </a:p>
        </p:txBody>
      </p:sp>
    </p:spTree>
    <p:extLst>
      <p:ext uri="{BB962C8B-B14F-4D97-AF65-F5344CB8AC3E}">
        <p14:creationId xmlns:p14="http://schemas.microsoft.com/office/powerpoint/2010/main" val="1700264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0" i="0" u="none" strike="noStrike" baseline="0" dirty="0">
                <a:latin typeface="Open Sans" panose="020B0606030504020204" pitchFamily="34" charset="0"/>
              </a:rPr>
              <a:t>Opdel forældrene i grupper, så der er en eller flere grupper, der arbejder med hver af de temaer, som eleverne har udvalgt.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Forklar at hver gruppe laver udkast til aftaler eller hensigtserklæringer. Aftalerne skal tage udgangspunkt i, hvordan forældrene bedst kan støtte op om den gode digitale trivsel for hele klassen. På den måde er de med til at styrke fællesskabet i klassen og dermed trivslen for alle.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De får et temaark med den case, som eleverne har identificeret sig med, lidt </a:t>
            </a:r>
            <a:r>
              <a:rPr lang="da-DK" sz="1800" b="0" i="0" u="none" strike="noStrike" baseline="0" dirty="0" err="1">
                <a:latin typeface="Open Sans" panose="020B0606030504020204" pitchFamily="34" charset="0"/>
              </a:rPr>
              <a:t>baggrunds-viden</a:t>
            </a:r>
            <a:r>
              <a:rPr lang="da-DK" sz="1800" b="0" i="0" u="none" strike="noStrike" baseline="0" dirty="0">
                <a:latin typeface="Open Sans" panose="020B0606030504020204" pitchFamily="34" charset="0"/>
              </a:rPr>
              <a:t> om temaet samt ideer til aftaler, som de kan bruge som inspiration. Hver gruppe får også et udprint af elevernes gode råd til deres forældre.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På bagsiden skriver de udkast til aftaler/hensigtserklæringer.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Sæt maks. 20 minutter af til denne del. Det er vigtigere at få landet nogle aftaler, end om detaljerne er helt på plads. </a:t>
            </a:r>
            <a:endParaRPr lang="da-DK" sz="1800" dirty="0">
              <a:effectLst/>
              <a:latin typeface="Open Sans" panose="020B0606030504020204" pitchFamily="34" charset="0"/>
              <a:ea typeface="Open Sans" panose="020B060603050402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64B01B69-9944-47D3-BED5-DDFD5FD82563}" type="slidenum">
              <a:rPr lang="en-GB" smtClean="0"/>
              <a:t>12</a:t>
            </a:fld>
            <a:endParaRPr lang="en-GB"/>
          </a:p>
        </p:txBody>
      </p:sp>
    </p:spTree>
    <p:extLst>
      <p:ext uri="{BB962C8B-B14F-4D97-AF65-F5344CB8AC3E}">
        <p14:creationId xmlns:p14="http://schemas.microsoft.com/office/powerpoint/2010/main" val="3535488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E7A52-F800-CE6F-A282-AC140A47719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53E1509-EE53-C2E9-B99B-A21443A63AB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4CCC340-D0A9-C9C4-A671-A828A76E2432}"/>
              </a:ext>
            </a:extLst>
          </p:cNvPr>
          <p:cNvSpPr>
            <a:spLocks noGrp="1"/>
          </p:cNvSpPr>
          <p:nvPr>
            <p:ph type="body" idx="1"/>
          </p:nvPr>
        </p:nvSpPr>
        <p:spPr/>
        <p:txBody>
          <a:bodyPr/>
          <a:lstStyle/>
          <a:p>
            <a:r>
              <a:rPr lang="da-DK" sz="1800" b="0" i="0" u="none" strike="noStrike" baseline="0" dirty="0">
                <a:latin typeface="Open Sans" panose="020B0606030504020204" pitchFamily="34" charset="0"/>
              </a:rPr>
              <a:t>Opdel forældrene i grupper, så der er en eller flere grupper, der arbejder med hver af de temaer, som eleverne har udvalgt.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Forklar at hver gruppe laver udkast til aftaler eller hensigtserklæringer. Aftalerne skal tage udgangspunkt i, hvordan forældrene bedst kan støtte op om den gode digitale trivsel for hele klassen. På den måde er de med til at styrke fællesskabet i klassen og dermed trivslen for alle.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De får et temaark med den case, som eleverne har identificeret sig med, lidt </a:t>
            </a:r>
            <a:r>
              <a:rPr lang="da-DK" sz="1800" b="0" i="0" u="none" strike="noStrike" baseline="0" dirty="0" err="1">
                <a:latin typeface="Open Sans" panose="020B0606030504020204" pitchFamily="34" charset="0"/>
              </a:rPr>
              <a:t>baggrunds-viden</a:t>
            </a:r>
            <a:r>
              <a:rPr lang="da-DK" sz="1800" b="0" i="0" u="none" strike="noStrike" baseline="0" dirty="0">
                <a:latin typeface="Open Sans" panose="020B0606030504020204" pitchFamily="34" charset="0"/>
              </a:rPr>
              <a:t> om temaet samt ideer til aftaler, som de kan bruge som inspiration. Hver gruppe får også et udprint af elevernes gode råd til deres forældre.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På bagsiden skriver de udkast til aftaler/hensigtserklæringer.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Sæt maks. 20 minutter af til denne del. </a:t>
            </a:r>
            <a:r>
              <a:rPr lang="da-DK" sz="1800" b="0" i="0" u="none" strike="noStrike" baseline="0">
                <a:latin typeface="Open Sans" panose="020B0606030504020204" pitchFamily="34" charset="0"/>
              </a:rPr>
              <a:t>Det er vigtigere at få landet nogle aftaler, end om detaljerne er helt på plads. </a:t>
            </a:r>
            <a:endParaRPr lang="da-DK" sz="1800">
              <a:effectLst/>
              <a:latin typeface="Open Sans" panose="020B0606030504020204" pitchFamily="34" charset="0"/>
              <a:ea typeface="Open Sans" panose="020B0606030504020204" pitchFamily="34" charset="0"/>
              <a:cs typeface="Times New Roman" panose="02020603050405020304" pitchFamily="18" charset="0"/>
            </a:endParaRPr>
          </a:p>
          <a:p>
            <a:pPr>
              <a:lnSpc>
                <a:spcPct val="115000"/>
              </a:lnSpc>
            </a:pPr>
            <a:endParaRPr lang="da-DK" sz="1800" dirty="0">
              <a:effectLst/>
              <a:latin typeface="Open Sans" panose="020B0606030504020204" pitchFamily="34" charset="0"/>
              <a:ea typeface="Open Sans" panose="020B0606030504020204" pitchFamily="34" charset="0"/>
              <a:cs typeface="Times New Roman" panose="02020603050405020304" pitchFamily="18" charset="0"/>
            </a:endParaRPr>
          </a:p>
        </p:txBody>
      </p:sp>
      <p:sp>
        <p:nvSpPr>
          <p:cNvPr id="4" name="Pladsholder til slidenummer 3">
            <a:extLst>
              <a:ext uri="{FF2B5EF4-FFF2-40B4-BE49-F238E27FC236}">
                <a16:creationId xmlns:a16="http://schemas.microsoft.com/office/drawing/2014/main" id="{DC4FC7BD-D7F9-3F44-5B24-1FF33BF58E8F}"/>
              </a:ext>
            </a:extLst>
          </p:cNvPr>
          <p:cNvSpPr>
            <a:spLocks noGrp="1"/>
          </p:cNvSpPr>
          <p:nvPr>
            <p:ph type="sldNum" sz="quarter" idx="5"/>
          </p:nvPr>
        </p:nvSpPr>
        <p:spPr/>
        <p:txBody>
          <a:bodyPr/>
          <a:lstStyle/>
          <a:p>
            <a:fld id="{64B01B69-9944-47D3-BED5-DDFD5FD82563}" type="slidenum">
              <a:rPr lang="en-GB" smtClean="0"/>
              <a:t>13</a:t>
            </a:fld>
            <a:endParaRPr lang="en-GB"/>
          </a:p>
        </p:txBody>
      </p:sp>
    </p:spTree>
    <p:extLst>
      <p:ext uri="{BB962C8B-B14F-4D97-AF65-F5344CB8AC3E}">
        <p14:creationId xmlns:p14="http://schemas.microsoft.com/office/powerpoint/2010/main" val="53612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0" i="0" u="none" strike="noStrike" baseline="0" dirty="0">
                <a:latin typeface="Open Sans" panose="020B0606030504020204" pitchFamily="34" charset="0"/>
              </a:rPr>
              <a:t>De forskellige forslag til aftaler fremlægges, så forældrene kan tilslutte sig. Det kan være en god idé at spørge. ”Er der indsigelser?” eller ”kan I andre tilslutte jer?” i stedet for at give ordet frit til kommentarer. Der er jo altid små ting, der kan ændres/justeres, men hvis man overordnet er enig, er det godt nok for nu.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Du kan også give ro ved at nævne, at det jo er nyt område for os alle, og at der kan blive mulighed for at tage det op igen, hvis der opleves problemer med nogle af aftalerne.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Kontaktforældre eller lærer samler aftalerne, noterer ændringsforslag, og tager ansvar for at få det hele skrevet sammen til ét samlet dokument, som lægges på Aula og evt. printes og hænges op/deles rundt. </a:t>
            </a:r>
          </a:p>
          <a:p>
            <a:endParaRPr lang="da-DK" sz="1800" b="0" i="0" u="none" strike="noStrike" baseline="0" dirty="0">
              <a:latin typeface="Open Sans" panose="020B0606030504020204" pitchFamily="34" charset="0"/>
            </a:endParaRPr>
          </a:p>
          <a:p>
            <a:r>
              <a:rPr lang="da-DK" sz="1800" b="0" i="0" u="none" strike="noStrike" baseline="0" dirty="0">
                <a:latin typeface="Open Sans" panose="020B0606030504020204" pitchFamily="34" charset="0"/>
              </a:rPr>
              <a:t>Vi opfordrer til, at trivselsforældre og lærere forholder sig til, hvordan man sikrer, at de forældre, der ikke var til stede, bliver informeret om aftalerne på en god måde. </a:t>
            </a:r>
            <a:endParaRPr lang="da-DK" sz="1800" dirty="0">
              <a:effectLst/>
              <a:latin typeface="Open Sans" panose="020B0606030504020204" pitchFamily="34" charset="0"/>
              <a:ea typeface="Open Sans" panose="020B060603050402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64B01B69-9944-47D3-BED5-DDFD5FD82563}" type="slidenum">
              <a:rPr lang="en-GB" smtClean="0"/>
              <a:t>14</a:t>
            </a:fld>
            <a:endParaRPr lang="en-GB"/>
          </a:p>
        </p:txBody>
      </p:sp>
    </p:spTree>
    <p:extLst>
      <p:ext uri="{BB962C8B-B14F-4D97-AF65-F5344CB8AC3E}">
        <p14:creationId xmlns:p14="http://schemas.microsoft.com/office/powerpoint/2010/main" val="1004072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15000"/>
              </a:lnSpc>
            </a:pPr>
            <a:r>
              <a:rPr lang="da-DK" sz="1800" dirty="0">
                <a:effectLst/>
                <a:latin typeface="Open Sans" panose="020B0606030504020204" pitchFamily="34" charset="0"/>
                <a:ea typeface="Open Sans" panose="020B0606030504020204" pitchFamily="34" charset="0"/>
                <a:cs typeface="Times New Roman" panose="02020603050405020304" pitchFamily="18" charset="0"/>
              </a:rPr>
              <a:t>Hvis forældrene er kommet frem til nogle aftaler og/eller hensigtserklæringer, kan du fortælle dem, at de er lykkedes med noget, som vi ved er svært. </a:t>
            </a:r>
          </a:p>
          <a:p>
            <a:pPr>
              <a:lnSpc>
                <a:spcPct val="115000"/>
              </a:lnSpc>
            </a:pPr>
            <a:r>
              <a:rPr lang="da-DK" sz="1800" dirty="0">
                <a:effectLst/>
                <a:latin typeface="Open Sans" panose="020B0606030504020204" pitchFamily="34" charset="0"/>
                <a:ea typeface="Open Sans" panose="020B0606030504020204" pitchFamily="34" charset="0"/>
                <a:cs typeface="Times New Roman" panose="02020603050405020304" pitchFamily="18" charset="0"/>
              </a:rPr>
              <a:t>Så ros for det!</a:t>
            </a:r>
          </a:p>
          <a:p>
            <a:pPr>
              <a:lnSpc>
                <a:spcPct val="115000"/>
              </a:lnSpc>
            </a:pPr>
            <a:r>
              <a:rPr lang="da-DK" sz="1800" dirty="0">
                <a:effectLst/>
                <a:latin typeface="Open Sans" panose="020B0606030504020204" pitchFamily="34" charset="0"/>
                <a:ea typeface="Open Sans" panose="020B0606030504020204" pitchFamily="34" charset="0"/>
                <a:cs typeface="Times New Roman" panose="02020603050405020304" pitchFamily="18" charset="0"/>
              </a:rPr>
              <a:t> </a:t>
            </a:r>
          </a:p>
          <a:p>
            <a:r>
              <a:rPr lang="da-DK" sz="1800" dirty="0">
                <a:effectLst/>
                <a:latin typeface="Open Sans" panose="020B0606030504020204" pitchFamily="34" charset="0"/>
                <a:ea typeface="Open Sans" panose="020B0606030504020204" pitchFamily="34" charset="0"/>
                <a:cs typeface="Times New Roman" panose="02020603050405020304" pitchFamily="18" charset="0"/>
              </a:rPr>
              <a:t>De to links er hhv. Børns Vilkårs skærmguide til forældre (der er også en sektion til skole og SFO) og Genvej, som er en side med forældreressourcer om børns digitale liv og bl.a. en masse gode videoer og samtalestartere til at tage snakken med sit barn.</a:t>
            </a:r>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15</a:t>
            </a:fld>
            <a:endParaRPr lang="en-GB"/>
          </a:p>
        </p:txBody>
      </p:sp>
    </p:spTree>
    <p:extLst>
      <p:ext uri="{BB962C8B-B14F-4D97-AF65-F5344CB8AC3E}">
        <p14:creationId xmlns:p14="http://schemas.microsoft.com/office/powerpoint/2010/main" val="2309066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4B01B69-9944-47D3-BED5-DDFD5FD82563}" type="slidenum">
              <a:rPr lang="en-GB" smtClean="0"/>
              <a:t>16</a:t>
            </a:fld>
            <a:endParaRPr lang="en-GB"/>
          </a:p>
        </p:txBody>
      </p:sp>
    </p:spTree>
    <p:extLst>
      <p:ext uri="{BB962C8B-B14F-4D97-AF65-F5344CB8AC3E}">
        <p14:creationId xmlns:p14="http://schemas.microsoft.com/office/powerpoint/2010/main" val="73705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lvl="0" indent="-342900">
              <a:lnSpc>
                <a:spcPct val="115000"/>
              </a:lnSpc>
              <a:buFont typeface="+mj-lt"/>
              <a:buAutoNum type="arabicPeriod"/>
              <a:tabLst>
                <a:tab pos="457200" algn="l"/>
              </a:tabLst>
            </a:pPr>
            <a:r>
              <a:rPr lang="da-DK" sz="1800" dirty="0">
                <a:effectLst/>
                <a:latin typeface="Open Sans" panose="020B0606030504020204" pitchFamily="34" charset="0"/>
                <a:ea typeface="Open Sans" panose="020B0606030504020204" pitchFamily="34" charset="0"/>
                <a:cs typeface="Times New Roman" panose="02020603050405020304" pitchFamily="18" charset="0"/>
              </a:rPr>
              <a:t>Breve fra </a:t>
            </a:r>
            <a:r>
              <a:rPr lang="da-DK" sz="1800" dirty="0" err="1">
                <a:effectLst/>
                <a:latin typeface="Open Sans" panose="020B0606030504020204" pitchFamily="34" charset="0"/>
                <a:ea typeface="Open Sans" panose="020B0606030504020204" pitchFamily="34" charset="0"/>
                <a:cs typeface="Times New Roman" panose="02020603050405020304" pitchFamily="18" charset="0"/>
              </a:rPr>
              <a:t>BørneTelefonen</a:t>
            </a:r>
            <a:r>
              <a:rPr lang="da-DK" sz="1800" dirty="0">
                <a:effectLst/>
                <a:latin typeface="Open Sans" panose="020B0606030504020204" pitchFamily="34" charset="0"/>
                <a:ea typeface="Open Sans" panose="020B0606030504020204" pitchFamily="34" charset="0"/>
                <a:cs typeface="Times New Roman" panose="02020603050405020304" pitchFamily="18" charset="0"/>
              </a:rPr>
              <a:t> (10 minutter)</a:t>
            </a: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tab pos="457200" algn="l"/>
              </a:tabLst>
              <a:defRPr/>
            </a:pPr>
            <a:r>
              <a:rPr lang="da-DK" sz="1800" dirty="0"/>
              <a:t>Anbefalinger fra Børns Vilkår og jeres børn (5 min)</a:t>
            </a:r>
            <a:endParaRPr lang="da-DK" sz="18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lvl="0" indent="-342900">
              <a:lnSpc>
                <a:spcPct val="115000"/>
              </a:lnSpc>
              <a:buFont typeface="+mj-lt"/>
              <a:buAutoNum type="arabicPeriod"/>
              <a:tabLst>
                <a:tab pos="457200" algn="l"/>
              </a:tabLst>
            </a:pPr>
            <a:r>
              <a:rPr lang="da-DK" sz="1800" dirty="0">
                <a:effectLst/>
                <a:latin typeface="Open Sans" panose="020B0606030504020204" pitchFamily="34" charset="0"/>
                <a:ea typeface="Open Sans" panose="020B0606030504020204" pitchFamily="34" charset="0"/>
                <a:cs typeface="Times New Roman" panose="02020603050405020304" pitchFamily="18" charset="0"/>
              </a:rPr>
              <a:t>Gruppearbejde om aftaler (20 minutter)</a:t>
            </a:r>
          </a:p>
          <a:p>
            <a:pPr marL="342900" lvl="0" indent="-342900">
              <a:lnSpc>
                <a:spcPct val="115000"/>
              </a:lnSpc>
              <a:buFont typeface="+mj-lt"/>
              <a:buAutoNum type="arabicPeriod"/>
              <a:tabLst>
                <a:tab pos="457200" algn="l"/>
              </a:tabLst>
            </a:pPr>
            <a:r>
              <a:rPr lang="da-DK" sz="1800" dirty="0">
                <a:effectLst/>
                <a:latin typeface="Open Sans" panose="020B0606030504020204" pitchFamily="34" charset="0"/>
                <a:ea typeface="Open Sans" panose="020B0606030504020204" pitchFamily="34" charset="0"/>
                <a:cs typeface="Times New Roman" panose="02020603050405020304" pitchFamily="18" charset="0"/>
              </a:rPr>
              <a:t>Fremlægge og kommentere aftaler (15 min)</a:t>
            </a:r>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2</a:t>
            </a:fld>
            <a:endParaRPr lang="en-GB"/>
          </a:p>
        </p:txBody>
      </p:sp>
    </p:spTree>
    <p:extLst>
      <p:ext uri="{BB962C8B-B14F-4D97-AF65-F5344CB8AC3E}">
        <p14:creationId xmlns:p14="http://schemas.microsoft.com/office/powerpoint/2010/main" val="91443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0" i="0" u="none" strike="noStrike" baseline="0" dirty="0">
                <a:latin typeface="Impact" panose="020B0806030902050204" pitchFamily="34" charset="0"/>
              </a:rPr>
              <a:t>BREVE FRA BØRNETELEFONEN </a:t>
            </a:r>
          </a:p>
          <a:p>
            <a:r>
              <a:rPr lang="da-DK" sz="1800" b="1" i="0" u="none" strike="noStrike" baseline="0" dirty="0">
                <a:latin typeface="Open Sans" panose="020B0606030504020204" pitchFamily="34" charset="0"/>
              </a:rPr>
              <a:t>Læs brevene op. </a:t>
            </a:r>
            <a:r>
              <a:rPr lang="da-DK" sz="1800" b="0" i="0" u="none" strike="noStrike" baseline="0" dirty="0">
                <a:latin typeface="Open Sans" panose="020B0606030504020204" pitchFamily="34" charset="0"/>
              </a:rPr>
              <a:t>Hvis forældrene får lyst til at kommentere, kan du sige, at der mulighed for dialog bagefter. Du kan sige: ”Nu læser jeg en række breve op. De kommer fra børn, der har skrevet til </a:t>
            </a:r>
            <a:r>
              <a:rPr lang="da-DK" sz="1800" b="0" i="0" u="none" strike="noStrike" baseline="0" dirty="0" err="1">
                <a:latin typeface="Open Sans" panose="020B0606030504020204" pitchFamily="34" charset="0"/>
              </a:rPr>
              <a:t>BørneTelefonens</a:t>
            </a:r>
            <a:r>
              <a:rPr lang="da-DK" sz="1800" b="0" i="0" u="none" strike="noStrike" baseline="0" dirty="0">
                <a:latin typeface="Open Sans" panose="020B0606030504020204" pitchFamily="34" charset="0"/>
              </a:rPr>
              <a:t> brevkasse. Brevene kan give jer et indtryk af nogle af de udfordringer, børn oplever på sociale medier og </a:t>
            </a:r>
            <a:r>
              <a:rPr lang="da-DK" sz="1800" b="0" i="0" u="none" strike="noStrike" baseline="0" dirty="0" err="1">
                <a:latin typeface="Open Sans" panose="020B0606030504020204" pitchFamily="34" charset="0"/>
              </a:rPr>
              <a:t>gamingplatforme</a:t>
            </a:r>
            <a:r>
              <a:rPr lang="da-DK" sz="1800" b="0" i="0" u="none" strike="noStrike" baseline="0" dirty="0">
                <a:latin typeface="Open Sans" panose="020B0606030504020204" pitchFamily="34" charset="0"/>
              </a:rPr>
              <a:t>.” </a:t>
            </a:r>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3</a:t>
            </a:fld>
            <a:endParaRPr lang="en-GB"/>
          </a:p>
        </p:txBody>
      </p:sp>
    </p:spTree>
    <p:extLst>
      <p:ext uri="{BB962C8B-B14F-4D97-AF65-F5344CB8AC3E}">
        <p14:creationId xmlns:p14="http://schemas.microsoft.com/office/powerpoint/2010/main" val="372539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ts val="1600"/>
              </a:lnSpc>
            </a:pPr>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4</a:t>
            </a:fld>
            <a:endParaRPr lang="en-GB"/>
          </a:p>
        </p:txBody>
      </p:sp>
    </p:spTree>
    <p:extLst>
      <p:ext uri="{BB962C8B-B14F-4D97-AF65-F5344CB8AC3E}">
        <p14:creationId xmlns:p14="http://schemas.microsoft.com/office/powerpoint/2010/main" val="366553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5</a:t>
            </a:fld>
            <a:endParaRPr lang="en-GB"/>
          </a:p>
        </p:txBody>
      </p:sp>
    </p:spTree>
    <p:extLst>
      <p:ext uri="{BB962C8B-B14F-4D97-AF65-F5344CB8AC3E}">
        <p14:creationId xmlns:p14="http://schemas.microsoft.com/office/powerpoint/2010/main" val="2957894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4B01B69-9944-47D3-BED5-DDFD5FD82563}" type="slidenum">
              <a:rPr lang="en-GB" smtClean="0"/>
              <a:t>6</a:t>
            </a:fld>
            <a:endParaRPr lang="en-GB"/>
          </a:p>
        </p:txBody>
      </p:sp>
    </p:spTree>
    <p:extLst>
      <p:ext uri="{BB962C8B-B14F-4D97-AF65-F5344CB8AC3E}">
        <p14:creationId xmlns:p14="http://schemas.microsoft.com/office/powerpoint/2010/main" val="286112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5046A-9F58-5532-5436-B9884100B74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1716C9C-FBA2-DC17-35E0-4C20F0600DC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3D8C0D4-CD00-AB80-8164-CD97D3B7BA3B}"/>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A2C7A089-E5E3-ED2C-8D79-833D374B5FCF}"/>
              </a:ext>
            </a:extLst>
          </p:cNvPr>
          <p:cNvSpPr>
            <a:spLocks noGrp="1"/>
          </p:cNvSpPr>
          <p:nvPr>
            <p:ph type="sldNum" sz="quarter" idx="5"/>
          </p:nvPr>
        </p:nvSpPr>
        <p:spPr/>
        <p:txBody>
          <a:bodyPr/>
          <a:lstStyle/>
          <a:p>
            <a:fld id="{64B01B69-9944-47D3-BED5-DDFD5FD82563}" type="slidenum">
              <a:rPr lang="en-GB" smtClean="0"/>
              <a:t>7</a:t>
            </a:fld>
            <a:endParaRPr lang="en-GB"/>
          </a:p>
        </p:txBody>
      </p:sp>
    </p:spTree>
    <p:extLst>
      <p:ext uri="{BB962C8B-B14F-4D97-AF65-F5344CB8AC3E}">
        <p14:creationId xmlns:p14="http://schemas.microsoft.com/office/powerpoint/2010/main" val="62912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33709-8148-48EF-5ACB-33F527DC068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7819762-523C-3CBC-AAC5-C4803BC997B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2E5EBFD-1FD0-4158-489B-5F076B871733}"/>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31037F79-36C0-1559-CF28-31052C66A14E}"/>
              </a:ext>
            </a:extLst>
          </p:cNvPr>
          <p:cNvSpPr>
            <a:spLocks noGrp="1"/>
          </p:cNvSpPr>
          <p:nvPr>
            <p:ph type="sldNum" sz="quarter" idx="5"/>
          </p:nvPr>
        </p:nvSpPr>
        <p:spPr/>
        <p:txBody>
          <a:bodyPr/>
          <a:lstStyle/>
          <a:p>
            <a:fld id="{64B01B69-9944-47D3-BED5-DDFD5FD82563}" type="slidenum">
              <a:rPr lang="en-GB" smtClean="0"/>
              <a:t>8</a:t>
            </a:fld>
            <a:endParaRPr lang="en-GB"/>
          </a:p>
        </p:txBody>
      </p:sp>
    </p:spTree>
    <p:extLst>
      <p:ext uri="{BB962C8B-B14F-4D97-AF65-F5344CB8AC3E}">
        <p14:creationId xmlns:p14="http://schemas.microsoft.com/office/powerpoint/2010/main" val="222279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b="0" i="0" u="none" strike="noStrike" baseline="0" dirty="0">
                <a:latin typeface="Impact" panose="020B0806030902050204" pitchFamily="34" charset="0"/>
              </a:rPr>
              <a:t>DIALOG OM BREVENE </a:t>
            </a:r>
          </a:p>
          <a:p>
            <a:r>
              <a:rPr lang="da-DK" sz="1800" b="0" i="0" u="none" strike="noStrike" baseline="0" dirty="0">
                <a:latin typeface="Open Sans" panose="020B0606030504020204" pitchFamily="34" charset="0"/>
              </a:rPr>
              <a:t>Enten i grupper eller i plenum drøfter man spørgsmålene på </a:t>
            </a:r>
            <a:r>
              <a:rPr lang="da-DK" sz="1800" b="0" i="0" u="none" strike="noStrike" baseline="0" dirty="0" err="1">
                <a:latin typeface="Open Sans" panose="020B0606030504020204" pitchFamily="34" charset="0"/>
              </a:rPr>
              <a:t>slidet</a:t>
            </a:r>
            <a:r>
              <a:rPr lang="da-DK" sz="1800" b="0" i="0" u="none" strike="noStrike" baseline="0" dirty="0">
                <a:latin typeface="Open Sans" panose="020B0606030504020204" pitchFamily="34" charset="0"/>
              </a:rPr>
              <a:t> </a:t>
            </a:r>
          </a:p>
          <a:p>
            <a:pPr marL="285750" indent="-285750">
              <a:buFont typeface="Arial" panose="020B0604020202020204" pitchFamily="34" charset="0"/>
              <a:buChar char="•"/>
            </a:pPr>
            <a:r>
              <a:rPr lang="da-DK" sz="1800" b="0" i="0" u="none" strike="noStrike" baseline="0" dirty="0">
                <a:latin typeface="Open Sans" panose="020B0606030504020204" pitchFamily="34" charset="0"/>
              </a:rPr>
              <a:t>Hvad får brevene jer til at tænke om børns liv med digitale platforme og sociale medier? </a:t>
            </a:r>
          </a:p>
          <a:p>
            <a:pPr marL="285750" indent="-285750">
              <a:buFont typeface="Arial" panose="020B0604020202020204" pitchFamily="34" charset="0"/>
              <a:buChar char="•"/>
            </a:pPr>
            <a:r>
              <a:rPr lang="da-DK" sz="1800" b="0" i="0" u="none" strike="noStrike" baseline="0" dirty="0">
                <a:latin typeface="Open Sans" panose="020B0606030504020204" pitchFamily="34" charset="0"/>
              </a:rPr>
              <a:t>Hvordan drømmer I om, at jeres børns liv med digitale medier og sociale medier skal være? </a:t>
            </a:r>
            <a:endParaRPr lang="da-DK" sz="1800" dirty="0">
              <a:effectLst/>
              <a:latin typeface="Open Sans" panose="020B0606030504020204" pitchFamily="34" charset="0"/>
              <a:ea typeface="Open Sans" panose="020B0606030504020204" pitchFamily="34" charset="0"/>
              <a:cs typeface="Times New Roman" panose="02020603050405020304" pitchFamily="18" charset="0"/>
            </a:endParaRPr>
          </a:p>
        </p:txBody>
      </p:sp>
      <p:sp>
        <p:nvSpPr>
          <p:cNvPr id="4" name="Pladsholder til slidenummer 3"/>
          <p:cNvSpPr>
            <a:spLocks noGrp="1"/>
          </p:cNvSpPr>
          <p:nvPr>
            <p:ph type="sldNum" sz="quarter" idx="5"/>
          </p:nvPr>
        </p:nvSpPr>
        <p:spPr/>
        <p:txBody>
          <a:bodyPr/>
          <a:lstStyle/>
          <a:p>
            <a:fld id="{64B01B69-9944-47D3-BED5-DDFD5FD82563}" type="slidenum">
              <a:rPr lang="en-GB" smtClean="0"/>
              <a:t>9</a:t>
            </a:fld>
            <a:endParaRPr lang="en-GB"/>
          </a:p>
        </p:txBody>
      </p:sp>
    </p:spTree>
    <p:extLst>
      <p:ext uri="{BB962C8B-B14F-4D97-AF65-F5344CB8AC3E}">
        <p14:creationId xmlns:p14="http://schemas.microsoft.com/office/powerpoint/2010/main" val="2440269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bin"/><Relationship Id="rId7" Type="http://schemas.openxmlformats.org/officeDocument/2006/relationships/image" Target="../media/image25.png"/><Relationship Id="rId2" Type="http://schemas.openxmlformats.org/officeDocument/2006/relationships/image" Target="../media/image20.bin"/><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bin"/></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21.bin"/><Relationship Id="rId4" Type="http://schemas.openxmlformats.org/officeDocument/2006/relationships/image" Target="../media/image28.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p:spTree>
      <p:nvGrpSpPr>
        <p:cNvPr id="1" name=""/>
        <p:cNvGrpSpPr/>
        <p:nvPr/>
      </p:nvGrpSpPr>
      <p:grpSpPr>
        <a:xfrm>
          <a:off x="0" y="0"/>
          <a:ext cx="0" cy="0"/>
          <a:chOff x="0" y="0"/>
          <a:chExt cx="0" cy="0"/>
        </a:xfrm>
      </p:grpSpPr>
      <p:sp>
        <p:nvSpPr>
          <p:cNvPr id="18" name="Picture Placeholder 11">
            <a:extLst>
              <a:ext uri="{FF2B5EF4-FFF2-40B4-BE49-F238E27FC236}">
                <a16:creationId xmlns:a16="http://schemas.microsoft.com/office/drawing/2014/main" id="{79E6653F-D336-4BDD-9024-851F72533BCA}"/>
              </a:ext>
            </a:extLst>
          </p:cNvPr>
          <p:cNvSpPr>
            <a:spLocks noGrp="1"/>
          </p:cNvSpPr>
          <p:nvPr>
            <p:ph type="pic" sz="quarter" idx="13" hasCustomPrompt="1"/>
          </p:nvPr>
        </p:nvSpPr>
        <p:spPr>
          <a:xfrm>
            <a:off x="0" y="-1"/>
            <a:ext cx="12192000" cy="6857999"/>
          </a:xfrm>
          <a:solidFill>
            <a:srgbClr val="D9D9D9"/>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pic>
        <p:nvPicPr>
          <p:cNvPr id="17" name="Graphic 16">
            <a:extLst>
              <a:ext uri="{FF2B5EF4-FFF2-40B4-BE49-F238E27FC236}">
                <a16:creationId xmlns:a16="http://schemas.microsoft.com/office/drawing/2014/main" id="{AFF4F3A7-D0E7-4F4C-9813-1154A5747B85}"/>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81174" y="5307806"/>
            <a:ext cx="1421837" cy="1043149"/>
          </a:xfrm>
          <a:prstGeom prst="rect">
            <a:avLst/>
          </a:prstGeom>
        </p:spPr>
      </p:pic>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20" name="Title 1">
            <a:extLst>
              <a:ext uri="{FF2B5EF4-FFF2-40B4-BE49-F238E27FC236}">
                <a16:creationId xmlns:a16="http://schemas.microsoft.com/office/drawing/2014/main" id="{B9E66B35-1D24-457B-804D-4B818BA07C28}"/>
              </a:ext>
            </a:extLst>
          </p:cNvPr>
          <p:cNvSpPr>
            <a:spLocks noGrp="1"/>
          </p:cNvSpPr>
          <p:nvPr>
            <p:ph type="ctrTitle" hasCustomPrompt="1"/>
          </p:nvPr>
        </p:nvSpPr>
        <p:spPr>
          <a:xfrm>
            <a:off x="658813" y="4017351"/>
            <a:ext cx="8244000" cy="1581664"/>
          </a:xfrm>
        </p:spPr>
        <p:txBody>
          <a:bodyPr anchor="b"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endParaRPr lang="en-GB"/>
          </a:p>
        </p:txBody>
      </p:sp>
      <p:sp>
        <p:nvSpPr>
          <p:cNvPr id="21" name="Subtitle 2">
            <a:extLst>
              <a:ext uri="{FF2B5EF4-FFF2-40B4-BE49-F238E27FC236}">
                <a16:creationId xmlns:a16="http://schemas.microsoft.com/office/drawing/2014/main" id="{81CF1C3E-0997-472F-8448-D55D0A9F9236}"/>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Tree>
    <p:extLst>
      <p:ext uri="{BB962C8B-B14F-4D97-AF65-F5344CB8AC3E}">
        <p14:creationId xmlns:p14="http://schemas.microsoft.com/office/powerpoint/2010/main" val="2882423030"/>
      </p:ext>
    </p:extLst>
  </p:cSld>
  <p:clrMapOvr>
    <a:masterClrMapping/>
  </p:clrMapOvr>
  <p:extLst>
    <p:ext uri="{DCECCB84-F9BA-43D5-87BE-67443E8EF086}">
      <p15:sldGuideLst xmlns:p15="http://schemas.microsoft.com/office/powerpoint/2012/main">
        <p15:guide id="1" pos="415"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 spalte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AD8BD0-6AEF-B249-1D42-B2E34EA10740}"/>
              </a:ext>
            </a:extLst>
          </p:cNvPr>
          <p:cNvSpPr>
            <a:spLocks noGrp="1"/>
          </p:cNvSpPr>
          <p:nvPr>
            <p:ph type="body" sz="quarter" idx="15"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Text Placeholder 8">
            <a:extLst>
              <a:ext uri="{FF2B5EF4-FFF2-40B4-BE49-F238E27FC236}">
                <a16:creationId xmlns:a16="http://schemas.microsoft.com/office/drawing/2014/main" id="{52F84516-6625-B35D-0B10-BEBB72E73B40}"/>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4" name="Text Placeholder 7">
            <a:extLst>
              <a:ext uri="{FF2B5EF4-FFF2-40B4-BE49-F238E27FC236}">
                <a16:creationId xmlns:a16="http://schemas.microsoft.com/office/drawing/2014/main" id="{BAC7DAE7-ACC6-A372-39CB-D3CE78FC6B53}"/>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354231790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spalter og farvet boks til høj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D0EA07A-17DE-5CD3-9CEB-CFF0C3677CD0}"/>
              </a:ext>
            </a:extLst>
          </p:cNvPr>
          <p:cNvSpPr>
            <a:spLocks noGrp="1"/>
          </p:cNvSpPr>
          <p:nvPr>
            <p:ph type="body" sz="quarter" idx="15" hasCustomPrompt="1"/>
          </p:nvPr>
        </p:nvSpPr>
        <p:spPr>
          <a:xfrm>
            <a:off x="8222510" y="1"/>
            <a:ext cx="3969490" cy="6858000"/>
          </a:xfrm>
          <a:solidFill>
            <a:srgbClr val="00677F"/>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3526577" cy="4320000"/>
          </a:xfrm>
        </p:spPr>
        <p:txBody>
          <a:bodyPr/>
          <a:lstStyle/>
          <a:p>
            <a:pPr lvl="0"/>
            <a:r>
              <a:rPr lang="da-DK" dirty="0"/>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4335933" y="1825625"/>
            <a:ext cx="3526577"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0" name="Text Placeholder 8">
            <a:extLst>
              <a:ext uri="{FF2B5EF4-FFF2-40B4-BE49-F238E27FC236}">
                <a16:creationId xmlns:a16="http://schemas.microsoft.com/office/drawing/2014/main" id="{0CF4FEDB-5EEC-C661-54AC-C6332DAB931F}"/>
              </a:ext>
            </a:extLst>
          </p:cNvPr>
          <p:cNvSpPr>
            <a:spLocks noGrp="1"/>
          </p:cNvSpPr>
          <p:nvPr>
            <p:ph type="body" sz="quarter" idx="14"/>
          </p:nvPr>
        </p:nvSpPr>
        <p:spPr>
          <a:xfrm>
            <a:off x="8665422"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4" name="Text Placeholder 7">
            <a:extLst>
              <a:ext uri="{FF2B5EF4-FFF2-40B4-BE49-F238E27FC236}">
                <a16:creationId xmlns:a16="http://schemas.microsoft.com/office/drawing/2014/main" id="{3D55BAD0-C6D2-C497-F4E7-98DE6BF325AE}"/>
              </a:ext>
            </a:extLst>
          </p:cNvPr>
          <p:cNvSpPr>
            <a:spLocks noGrp="1"/>
          </p:cNvSpPr>
          <p:nvPr>
            <p:ph type="body" sz="quarter" idx="13"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3694818646"/>
      </p:ext>
    </p:extLst>
  </p:cSld>
  <p:clrMapOvr>
    <a:masterClrMapping/>
  </p:clrMapOvr>
  <p:extLst>
    <p:ext uri="{DCECCB84-F9BA-43D5-87BE-67443E8EF086}">
      <p15:sldGuideLst xmlns:p15="http://schemas.microsoft.com/office/powerpoint/2012/main">
        <p15:guide id="1" pos="2502">
          <p15:clr>
            <a:srgbClr val="A4A3A4"/>
          </p15:clr>
        </p15:guide>
        <p15:guide id="2" pos="2729">
          <p15:clr>
            <a:srgbClr val="A4A3A4"/>
          </p15:clr>
        </p15:guide>
        <p15:guide id="3" pos="4951">
          <p15:clr>
            <a:srgbClr val="A4A3A4"/>
          </p15:clr>
        </p15:guide>
        <p15:guide id="4" pos="5178">
          <p15:clr>
            <a:srgbClr val="A4A3A4"/>
          </p15:clr>
        </p15:guide>
        <p15:guide id="5" orient="horz" pos="368">
          <p15:clr>
            <a:srgbClr val="A4A3A4"/>
          </p15:clr>
        </p15:guide>
        <p15:guide id="6" orient="horz" pos="1139"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 spalte og billede til højre">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252214CC-ED68-4D25-AFC8-9C36D97A4D2D}"/>
              </a:ext>
            </a:extLst>
          </p:cNvPr>
          <p:cNvSpPr>
            <a:spLocks noGrp="1"/>
          </p:cNvSpPr>
          <p:nvPr>
            <p:ph type="pic" sz="quarter" idx="13" hasCustomPrompt="1"/>
          </p:nvPr>
        </p:nvSpPr>
        <p:spPr>
          <a:xfrm>
            <a:off x="8222510" y="0"/>
            <a:ext cx="396949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4"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7416799" cy="4320000"/>
          </a:xfrm>
        </p:spPr>
        <p:txBody>
          <a:bodyPr/>
          <a:lstStyle/>
          <a:p>
            <a:pPr lvl="0"/>
            <a:r>
              <a:rPr lang="da-DK" dirty="0"/>
              <a:t>Klik for at redigere tekst</a:t>
            </a:r>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Text Placeholder 7">
            <a:extLst>
              <a:ext uri="{FF2B5EF4-FFF2-40B4-BE49-F238E27FC236}">
                <a16:creationId xmlns:a16="http://schemas.microsoft.com/office/drawing/2014/main" id="{DA1C4F23-EB31-A6FF-DA76-A96E2B7E4EE7}"/>
              </a:ext>
            </a:extLst>
          </p:cNvPr>
          <p:cNvSpPr>
            <a:spLocks noGrp="1"/>
          </p:cNvSpPr>
          <p:nvPr>
            <p:ph type="body" sz="quarter" idx="14" hasCustomPrompt="1"/>
          </p:nvPr>
        </p:nvSpPr>
        <p:spPr>
          <a:xfrm>
            <a:off x="442913"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
        <p:nvSpPr>
          <p:cNvPr id="8" name="Date Placeholder 4">
            <a:extLst>
              <a:ext uri="{FF2B5EF4-FFF2-40B4-BE49-F238E27FC236}">
                <a16:creationId xmlns:a16="http://schemas.microsoft.com/office/drawing/2014/main" id="{04C5C92A-AFC1-8824-B08A-230607DCDCC7}"/>
              </a:ext>
            </a:extLst>
          </p:cNvPr>
          <p:cNvSpPr>
            <a:spLocks noGrp="1"/>
          </p:cNvSpPr>
          <p:nvPr>
            <p:ph type="dt" sz="half" idx="10"/>
          </p:nvPr>
        </p:nvSpPr>
        <p:spPr>
          <a:xfrm>
            <a:off x="8556812" y="6522575"/>
            <a:ext cx="2743200" cy="144000"/>
          </a:xfrm>
        </p:spPr>
        <p:txBody>
          <a:bodyPr/>
          <a:lstStyle>
            <a:lvl1pPr>
              <a:defRPr>
                <a:solidFill>
                  <a:schemeClr val="bg1"/>
                </a:solidFill>
              </a:defRPr>
            </a:lvl1pPr>
          </a:lstStyle>
          <a:p>
            <a:endParaRPr lang="en-GB"/>
          </a:p>
        </p:txBody>
      </p:sp>
      <p:sp>
        <p:nvSpPr>
          <p:cNvPr id="9" name="Slide Number Placeholder 6">
            <a:extLst>
              <a:ext uri="{FF2B5EF4-FFF2-40B4-BE49-F238E27FC236}">
                <a16:creationId xmlns:a16="http://schemas.microsoft.com/office/drawing/2014/main" id="{A0B0A9B2-0C9F-A0C3-DE50-6C048A3FE78D}"/>
              </a:ext>
            </a:extLst>
          </p:cNvPr>
          <p:cNvSpPr>
            <a:spLocks noGrp="1"/>
          </p:cNvSpPr>
          <p:nvPr>
            <p:ph type="sldNum" sz="quarter" idx="12"/>
          </p:nvPr>
        </p:nvSpPr>
        <p:spPr>
          <a:xfrm>
            <a:off x="11389088" y="6522575"/>
            <a:ext cx="360000" cy="144000"/>
          </a:xfrm>
        </p:spPr>
        <p:txBody>
          <a:bodyPr/>
          <a:lstStyle>
            <a:lvl1pPr>
              <a:defRPr>
                <a:solidFill>
                  <a:schemeClr val="bg1"/>
                </a:solidFill>
              </a:defRPr>
            </a:lvl1pPr>
          </a:lstStyle>
          <a:p>
            <a:fld id="{A23C0BB7-6BAB-41B9-B847-BE177CEDBC97}" type="slidenum">
              <a:rPr lang="en-GB" smtClean="0"/>
              <a:pPr/>
              <a:t>‹nr.›</a:t>
            </a:fld>
            <a:endParaRPr lang="en-GB"/>
          </a:p>
        </p:txBody>
      </p:sp>
    </p:spTree>
    <p:extLst>
      <p:ext uri="{BB962C8B-B14F-4D97-AF65-F5344CB8AC3E}">
        <p14:creationId xmlns:p14="http://schemas.microsoft.com/office/powerpoint/2010/main" val="3636454050"/>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rvet boks og en spalte til venstr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8" name="Text Placeholder 8">
            <a:extLst>
              <a:ext uri="{FF2B5EF4-FFF2-40B4-BE49-F238E27FC236}">
                <a16:creationId xmlns:a16="http://schemas.microsoft.com/office/drawing/2014/main" id="{95DA3B26-9D31-A1B3-7C40-331FF78CC4BA}"/>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44073574"/>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boks og to spalter til venstr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2B13395-A8C5-BB20-3281-2FCF685F2745}"/>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3526577" cy="4320000"/>
          </a:xfrm>
        </p:spPr>
        <p:txBody>
          <a:bodyPr/>
          <a:lstStyle/>
          <a:p>
            <a:pPr lvl="0"/>
            <a:r>
              <a:rPr lang="da-DK" dirty="0"/>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8228952" y="1825625"/>
            <a:ext cx="3526577"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p:nvPr>
        </p:nvSpPr>
        <p:spPr>
          <a:xfrm>
            <a:off x="436471" y="584200"/>
            <a:ext cx="3083666" cy="57245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2" name="Text Placeholder 8">
            <a:extLst>
              <a:ext uri="{FF2B5EF4-FFF2-40B4-BE49-F238E27FC236}">
                <a16:creationId xmlns:a16="http://schemas.microsoft.com/office/drawing/2014/main" id="{D6BD3734-CF74-1A14-4E3C-7236CFB55B64}"/>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6" name="Text Placeholder 7">
            <a:extLst>
              <a:ext uri="{FF2B5EF4-FFF2-40B4-BE49-F238E27FC236}">
                <a16:creationId xmlns:a16="http://schemas.microsoft.com/office/drawing/2014/main" id="{88B4FC12-F743-3A6D-8CEA-E79E5347D204}"/>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1499788585"/>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 spalte og billede til venstre">
    <p:spTree>
      <p:nvGrpSpPr>
        <p:cNvPr id="1" name=""/>
        <p:cNvGrpSpPr/>
        <p:nvPr/>
      </p:nvGrpSpPr>
      <p:grpSpPr>
        <a:xfrm>
          <a:off x="0" y="0"/>
          <a:ext cx="0" cy="0"/>
          <a:chOff x="0" y="0"/>
          <a:chExt cx="0" cy="0"/>
        </a:xfrm>
      </p:grpSpPr>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0" y="0"/>
            <a:ext cx="396949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6799"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D40AE7B1-BB0E-253C-C218-AE096101C8FE}"/>
              </a:ext>
            </a:extLst>
          </p:cNvPr>
          <p:cNvSpPr>
            <a:spLocks noGrp="1"/>
          </p:cNvSpPr>
          <p:nvPr>
            <p:ph type="body" sz="quarter" idx="14"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
        <p:nvSpPr>
          <p:cNvPr id="9" name="Footer Placeholder 5">
            <a:extLst>
              <a:ext uri="{FF2B5EF4-FFF2-40B4-BE49-F238E27FC236}">
                <a16:creationId xmlns:a16="http://schemas.microsoft.com/office/drawing/2014/main" id="{78EECDA4-3419-A3C7-08EE-AD7418E856E5}"/>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0" name="Text Placeholder 8">
            <a:extLst>
              <a:ext uri="{FF2B5EF4-FFF2-40B4-BE49-F238E27FC236}">
                <a16:creationId xmlns:a16="http://schemas.microsoft.com/office/drawing/2014/main" id="{FFE289EB-E381-A764-F991-D1D77911DDD1}"/>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925070144"/>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ort billede til venstre">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3C33BD4E-6239-9ECD-D884-21A00F4184C9}"/>
              </a:ext>
            </a:extLst>
          </p:cNvPr>
          <p:cNvSpPr>
            <a:spLocks noGrp="1"/>
          </p:cNvSpPr>
          <p:nvPr>
            <p:ph type="body" sz="quarter" idx="16" hasCustomPrompt="1"/>
          </p:nvPr>
        </p:nvSpPr>
        <p:spPr>
          <a:xfrm>
            <a:off x="822251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0" y="0"/>
            <a:ext cx="822251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8658981" y="441326"/>
            <a:ext cx="3090107" cy="1586766"/>
          </a:xfrm>
        </p:spPr>
        <p:txBody>
          <a:bodyPr/>
          <a:lstStyle>
            <a:lvl1pPr>
              <a:defRPr>
                <a:solidFill>
                  <a:schemeClr val="bg1"/>
                </a:solidFill>
              </a:defRPr>
            </a:lvl1p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8">
            <a:extLst>
              <a:ext uri="{FF2B5EF4-FFF2-40B4-BE49-F238E27FC236}">
                <a16:creationId xmlns:a16="http://schemas.microsoft.com/office/drawing/2014/main" id="{7E5DBAD2-767B-277E-F07D-8127733668AB}"/>
              </a:ext>
            </a:extLst>
          </p:cNvPr>
          <p:cNvSpPr>
            <a:spLocks noGrp="1"/>
          </p:cNvSpPr>
          <p:nvPr>
            <p:ph type="body" sz="quarter" idx="15"/>
          </p:nvPr>
        </p:nvSpPr>
        <p:spPr>
          <a:xfrm>
            <a:off x="8665422" y="2614245"/>
            <a:ext cx="3083666" cy="36944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8" name="Footer Placeholder 5">
            <a:extLst>
              <a:ext uri="{FF2B5EF4-FFF2-40B4-BE49-F238E27FC236}">
                <a16:creationId xmlns:a16="http://schemas.microsoft.com/office/drawing/2014/main" id="{26581423-93D6-81E0-0E6B-A1EE63FAEDBE}"/>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9" name="Text Placeholder 8">
            <a:extLst>
              <a:ext uri="{FF2B5EF4-FFF2-40B4-BE49-F238E27FC236}">
                <a16:creationId xmlns:a16="http://schemas.microsoft.com/office/drawing/2014/main" id="{7A19AD80-1281-FF3B-F420-7CE88CD6F9C7}"/>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1965223557"/>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ort billede til højre">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3C33BD4E-6239-9ECD-D884-21A00F4184C9}"/>
              </a:ext>
            </a:extLst>
          </p:cNvPr>
          <p:cNvSpPr>
            <a:spLocks noGrp="1"/>
          </p:cNvSpPr>
          <p:nvPr>
            <p:ph type="body" sz="quarter" idx="16" hasCustomPrompt="1"/>
          </p:nvPr>
        </p:nvSpPr>
        <p:spPr>
          <a:xfrm>
            <a:off x="0" y="1"/>
            <a:ext cx="3969490" cy="6858000"/>
          </a:xfrm>
          <a:solidFill>
            <a:srgbClr val="00677F"/>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4" name="Picture Placeholder 11">
            <a:extLst>
              <a:ext uri="{FF2B5EF4-FFF2-40B4-BE49-F238E27FC236}">
                <a16:creationId xmlns:a16="http://schemas.microsoft.com/office/drawing/2014/main" id="{4E2FCAA9-D56F-4C0D-969C-9BAF507784CF}"/>
              </a:ext>
            </a:extLst>
          </p:cNvPr>
          <p:cNvSpPr>
            <a:spLocks noGrp="1"/>
          </p:cNvSpPr>
          <p:nvPr>
            <p:ph type="pic" sz="quarter" idx="13" hasCustomPrompt="1"/>
          </p:nvPr>
        </p:nvSpPr>
        <p:spPr>
          <a:xfrm>
            <a:off x="3969490" y="0"/>
            <a:ext cx="822251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2" y="441326"/>
            <a:ext cx="3083666" cy="1586766"/>
          </a:xfrm>
        </p:spPr>
        <p:txBody>
          <a:bodyPr/>
          <a:lstStyle>
            <a:lvl1pPr>
              <a:defRPr>
                <a:solidFill>
                  <a:schemeClr val="bg1"/>
                </a:solidFill>
              </a:defRPr>
            </a:lvl1p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8">
            <a:extLst>
              <a:ext uri="{FF2B5EF4-FFF2-40B4-BE49-F238E27FC236}">
                <a16:creationId xmlns:a16="http://schemas.microsoft.com/office/drawing/2014/main" id="{7E5DBAD2-767B-277E-F07D-8127733668AB}"/>
              </a:ext>
            </a:extLst>
          </p:cNvPr>
          <p:cNvSpPr>
            <a:spLocks noGrp="1"/>
          </p:cNvSpPr>
          <p:nvPr>
            <p:ph type="body" sz="quarter" idx="15"/>
          </p:nvPr>
        </p:nvSpPr>
        <p:spPr>
          <a:xfrm>
            <a:off x="442912" y="2614245"/>
            <a:ext cx="3083666" cy="36944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2" name="Footer Placeholder 5">
            <a:extLst>
              <a:ext uri="{FF2B5EF4-FFF2-40B4-BE49-F238E27FC236}">
                <a16:creationId xmlns:a16="http://schemas.microsoft.com/office/drawing/2014/main" id="{2F51845A-BF35-134C-F8EE-02A885C9BA74}"/>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3" name="Text Placeholder 8">
            <a:extLst>
              <a:ext uri="{FF2B5EF4-FFF2-40B4-BE49-F238E27FC236}">
                <a16:creationId xmlns:a16="http://schemas.microsoft.com/office/drawing/2014/main" id="{7C8784C6-1B06-D0B9-7D3E-52DDB77148FF}"/>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324544754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message med billede">
    <p:spTree>
      <p:nvGrpSpPr>
        <p:cNvPr id="1" name=""/>
        <p:cNvGrpSpPr/>
        <p:nvPr/>
      </p:nvGrpSpPr>
      <p:grpSpPr>
        <a:xfrm>
          <a:off x="0" y="0"/>
          <a:ext cx="0" cy="0"/>
          <a:chOff x="0" y="0"/>
          <a:chExt cx="0" cy="0"/>
        </a:xfrm>
      </p:grpSpPr>
      <p:sp>
        <p:nvSpPr>
          <p:cNvPr id="29" name="Picture Placeholder 11">
            <a:extLst>
              <a:ext uri="{FF2B5EF4-FFF2-40B4-BE49-F238E27FC236}">
                <a16:creationId xmlns:a16="http://schemas.microsoft.com/office/drawing/2014/main" id="{DC4B3198-3366-4AA9-8E9B-12937AACC896}"/>
              </a:ext>
            </a:extLst>
          </p:cNvPr>
          <p:cNvSpPr>
            <a:spLocks noGrp="1"/>
          </p:cNvSpPr>
          <p:nvPr>
            <p:ph type="pic" sz="quarter" idx="14" hasCustomPrompt="1"/>
          </p:nvPr>
        </p:nvSpPr>
        <p:spPr>
          <a:xfrm>
            <a:off x="5296108" y="0"/>
            <a:ext cx="6895892"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10" name="Text Placeholder 10">
            <a:extLst>
              <a:ext uri="{FF2B5EF4-FFF2-40B4-BE49-F238E27FC236}">
                <a16:creationId xmlns:a16="http://schemas.microsoft.com/office/drawing/2014/main" id="{0D329474-86FF-BD13-178F-1307A5BBA6E5}"/>
              </a:ext>
            </a:extLst>
          </p:cNvPr>
          <p:cNvSpPr>
            <a:spLocks noGrp="1"/>
          </p:cNvSpPr>
          <p:nvPr>
            <p:ph type="body" sz="quarter" idx="15" hasCustomPrompt="1"/>
          </p:nvPr>
        </p:nvSpPr>
        <p:spPr>
          <a:xfrm>
            <a:off x="0" y="1"/>
            <a:ext cx="5303838" cy="6858000"/>
          </a:xfrm>
          <a:solidFill>
            <a:schemeClr val="bg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42913" y="692150"/>
            <a:ext cx="4410281" cy="1336675"/>
          </a:xfrm>
        </p:spPr>
        <p:txBody>
          <a:bodyPr/>
          <a:lstStyle>
            <a:lvl1pPr>
              <a:lnSpc>
                <a:spcPct val="100000"/>
              </a:lnSpc>
              <a:defRPr sz="4100" cap="all" baseline="0">
                <a:solidFill>
                  <a:schemeClr val="tx1"/>
                </a:solidFill>
              </a:defRPr>
            </a:lvl1pPr>
          </a:lstStyle>
          <a:p>
            <a:r>
              <a:rPr lang="en-US" dirty="0"/>
              <a:t>KLIK FOR AT REDIGERE 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tx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4" name="Text Placeholder 8">
            <a:extLst>
              <a:ext uri="{FF2B5EF4-FFF2-40B4-BE49-F238E27FC236}">
                <a16:creationId xmlns:a16="http://schemas.microsoft.com/office/drawing/2014/main" id="{B3572638-873D-77BC-534E-83F4155DCBF8}"/>
              </a:ext>
            </a:extLst>
          </p:cNvPr>
          <p:cNvSpPr>
            <a:spLocks noGrp="1"/>
          </p:cNvSpPr>
          <p:nvPr>
            <p:ph type="body" sz="quarter" idx="16"/>
          </p:nvPr>
        </p:nvSpPr>
        <p:spPr>
          <a:xfrm>
            <a:off x="449355" y="2790825"/>
            <a:ext cx="3083666" cy="3270713"/>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5" name="Text Placeholder 8">
            <a:extLst>
              <a:ext uri="{FF2B5EF4-FFF2-40B4-BE49-F238E27FC236}">
                <a16:creationId xmlns:a16="http://schemas.microsoft.com/office/drawing/2014/main" id="{F5726239-D57D-37F4-3E89-C775A28C7C9C}"/>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1825549540"/>
      </p:ext>
    </p:extLst>
  </p:cSld>
  <p:clrMapOvr>
    <a:masterClrMapping/>
  </p:clrMapOvr>
  <p:extLst>
    <p:ext uri="{DCECCB84-F9BA-43D5-87BE-67443E8EF086}">
      <p15:sldGuideLst xmlns:p15="http://schemas.microsoft.com/office/powerpoint/2012/main">
        <p15:guide id="2" pos="3341" userDrawn="1">
          <p15:clr>
            <a:srgbClr val="A4A3A4"/>
          </p15:clr>
        </p15:guide>
        <p15:guide id="6" pos="3069" userDrawn="1">
          <p15:clr>
            <a:srgbClr val="A4A3A4"/>
          </p15:clr>
        </p15:guide>
        <p15:guide id="7" orient="horz" pos="436" userDrawn="1">
          <p15:clr>
            <a:srgbClr val="A4A3A4"/>
          </p15:clr>
        </p15:guide>
        <p15:guide id="8" orient="horz" pos="1139" userDrawn="1">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ey message med farvet boks">
    <p:bg>
      <p:bgPr>
        <a:solidFill>
          <a:schemeClr val="bg1"/>
        </a:solidFill>
        <a:effectLst/>
      </p:bgPr>
    </p:bg>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86B72405-100C-C947-A9C2-CF00BD1C1E4A}"/>
              </a:ext>
            </a:extLst>
          </p:cNvPr>
          <p:cNvSpPr>
            <a:spLocks noGrp="1"/>
          </p:cNvSpPr>
          <p:nvPr>
            <p:ph type="body" sz="quarter" idx="20" hasCustomPrompt="1"/>
          </p:nvPr>
        </p:nvSpPr>
        <p:spPr>
          <a:xfrm>
            <a:off x="-1" y="1"/>
            <a:ext cx="6894605" cy="6858000"/>
          </a:xfr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0" name="Text Placeholder 10">
            <a:extLst>
              <a:ext uri="{FF2B5EF4-FFF2-40B4-BE49-F238E27FC236}">
                <a16:creationId xmlns:a16="http://schemas.microsoft.com/office/drawing/2014/main" id="{0D329474-86FF-BD13-178F-1307A5BBA6E5}"/>
              </a:ext>
            </a:extLst>
          </p:cNvPr>
          <p:cNvSpPr>
            <a:spLocks noGrp="1"/>
          </p:cNvSpPr>
          <p:nvPr>
            <p:ph type="body" sz="quarter" idx="15" hasCustomPrompt="1"/>
          </p:nvPr>
        </p:nvSpPr>
        <p:spPr>
          <a:xfrm>
            <a:off x="6888162" y="1"/>
            <a:ext cx="5303838" cy="6858000"/>
          </a:xfrm>
          <a:solidFill>
            <a:schemeClr val="bg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7331075" y="692150"/>
            <a:ext cx="4410281" cy="1336675"/>
          </a:xfrm>
        </p:spPr>
        <p:txBody>
          <a:bodyPr/>
          <a:lstStyle>
            <a:lvl1pPr>
              <a:lnSpc>
                <a:spcPct val="100000"/>
              </a:lnSpc>
              <a:defRPr sz="4100" cap="all" baseline="0">
                <a:solidFill>
                  <a:schemeClr val="tx1"/>
                </a:solidFill>
              </a:defRPr>
            </a:lvl1pPr>
          </a:lstStyle>
          <a:p>
            <a:r>
              <a:rPr lang="en-US" dirty="0"/>
              <a:t>KLIK FOR AT REDIGERE 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4" name="Text Placeholder 8">
            <a:extLst>
              <a:ext uri="{FF2B5EF4-FFF2-40B4-BE49-F238E27FC236}">
                <a16:creationId xmlns:a16="http://schemas.microsoft.com/office/drawing/2014/main" id="{B3572638-873D-77BC-534E-83F4155DCBF8}"/>
              </a:ext>
            </a:extLst>
          </p:cNvPr>
          <p:cNvSpPr>
            <a:spLocks noGrp="1"/>
          </p:cNvSpPr>
          <p:nvPr>
            <p:ph type="body" sz="quarter" idx="16"/>
          </p:nvPr>
        </p:nvSpPr>
        <p:spPr>
          <a:xfrm>
            <a:off x="7337517" y="2790825"/>
            <a:ext cx="3083666" cy="3270713"/>
          </a:xfrm>
        </p:spPr>
        <p:txBody>
          <a:bodyPr anchor="b" anchorCtr="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11" name="Text Placeholder 8">
            <a:extLst>
              <a:ext uri="{FF2B5EF4-FFF2-40B4-BE49-F238E27FC236}">
                <a16:creationId xmlns:a16="http://schemas.microsoft.com/office/drawing/2014/main" id="{03D08552-DCCC-9260-1285-817D43DBBF5E}"/>
              </a:ext>
            </a:extLst>
          </p:cNvPr>
          <p:cNvSpPr>
            <a:spLocks noGrp="1"/>
          </p:cNvSpPr>
          <p:nvPr>
            <p:ph type="body" sz="quarter" idx="17"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12" name="Text Placeholder 11">
            <a:extLst>
              <a:ext uri="{FF2B5EF4-FFF2-40B4-BE49-F238E27FC236}">
                <a16:creationId xmlns:a16="http://schemas.microsoft.com/office/drawing/2014/main" id="{2B9FF8A9-6DED-9890-A049-EB7EFD199825}"/>
              </a:ext>
            </a:extLst>
          </p:cNvPr>
          <p:cNvSpPr>
            <a:spLocks noGrp="1"/>
          </p:cNvSpPr>
          <p:nvPr>
            <p:ph type="body" sz="quarter" idx="18" hasCustomPrompt="1"/>
          </p:nvPr>
        </p:nvSpPr>
        <p:spPr>
          <a:xfrm>
            <a:off x="371475" y="3740177"/>
            <a:ext cx="5643562" cy="2879725"/>
          </a:xfrm>
        </p:spPr>
        <p:txBody>
          <a:bodyPr anchor="b" anchorCtr="0"/>
          <a:lstStyle>
            <a:lvl1pPr marL="0" indent="0">
              <a:buNone/>
              <a:defRPr sz="20000">
                <a:solidFill>
                  <a:schemeClr val="tx1"/>
                </a:solidFill>
                <a:latin typeface="+mj-lt"/>
              </a:defRPr>
            </a:lvl1pPr>
          </a:lstStyle>
          <a:p>
            <a:pPr lvl="0"/>
            <a:r>
              <a:rPr lang="en-US" dirty="0"/>
              <a:t>21%</a:t>
            </a:r>
            <a:endParaRPr lang="en-GB" dirty="0"/>
          </a:p>
        </p:txBody>
      </p:sp>
      <p:sp>
        <p:nvSpPr>
          <p:cNvPr id="16" name="Text Placeholder 15">
            <a:extLst>
              <a:ext uri="{FF2B5EF4-FFF2-40B4-BE49-F238E27FC236}">
                <a16:creationId xmlns:a16="http://schemas.microsoft.com/office/drawing/2014/main" id="{0A7889A7-2832-DEEA-898C-7BDFFC856187}"/>
              </a:ext>
            </a:extLst>
          </p:cNvPr>
          <p:cNvSpPr>
            <a:spLocks noGrp="1"/>
          </p:cNvSpPr>
          <p:nvPr>
            <p:ph type="body" sz="quarter" idx="19" hasCustomPrompt="1"/>
          </p:nvPr>
        </p:nvSpPr>
        <p:spPr>
          <a:xfrm>
            <a:off x="451792" y="3029929"/>
            <a:ext cx="2881958" cy="663575"/>
          </a:xfrm>
        </p:spPr>
        <p:txBody>
          <a:bodyPr/>
          <a:lstStyle>
            <a:lvl1pPr marL="0" indent="0">
              <a:buNone/>
              <a:defRPr sz="1100">
                <a:solidFill>
                  <a:schemeClr val="bg1"/>
                </a:solidFill>
              </a:defRPr>
            </a:lvl1pPr>
          </a:lstStyle>
          <a:p>
            <a:pPr lvl="0"/>
            <a:r>
              <a:rPr lang="en-US" dirty="0" err="1"/>
              <a:t>Elicient</a:t>
            </a:r>
            <a:r>
              <a:rPr lang="en-US" dirty="0"/>
              <a:t> </a:t>
            </a:r>
            <a:r>
              <a:rPr lang="en-US" dirty="0" err="1"/>
              <a:t>autat</a:t>
            </a:r>
            <a:r>
              <a:rPr lang="en-US" dirty="0"/>
              <a:t> ped que </a:t>
            </a:r>
            <a:r>
              <a:rPr lang="en-US" dirty="0" err="1"/>
              <a:t>invella</a:t>
            </a:r>
            <a:r>
              <a:rPr lang="en-US" dirty="0"/>
              <a:t> </a:t>
            </a:r>
            <a:r>
              <a:rPr lang="en-US" dirty="0" err="1"/>
              <a:t>cullabo</a:t>
            </a:r>
            <a:r>
              <a:rPr lang="en-US" dirty="0"/>
              <a:t> rem </a:t>
            </a:r>
            <a:r>
              <a:rPr lang="en-US" dirty="0" err="1"/>
              <a:t>voluptam</a:t>
            </a:r>
            <a:r>
              <a:rPr lang="en-US" dirty="0"/>
              <a:t> </a:t>
            </a:r>
            <a:r>
              <a:rPr lang="en-US" dirty="0" err="1"/>
              <a:t>dolup</a:t>
            </a:r>
            <a:r>
              <a:rPr lang="en-US" dirty="0"/>
              <a:t> </a:t>
            </a:r>
            <a:r>
              <a:rPr lang="en-US" dirty="0" err="1"/>
              <a:t>tatqui</a:t>
            </a:r>
            <a:r>
              <a:rPr lang="en-US" dirty="0"/>
              <a:t> </a:t>
            </a:r>
            <a:r>
              <a:rPr lang="en-US" dirty="0" err="1"/>
              <a:t>officta</a:t>
            </a:r>
            <a:r>
              <a:rPr lang="en-US" dirty="0"/>
              <a:t> del </a:t>
            </a:r>
            <a:r>
              <a:rPr lang="en-US" dirty="0" err="1"/>
              <a:t>eum</a:t>
            </a:r>
            <a:r>
              <a:rPr lang="en-US" dirty="0"/>
              <a:t> </a:t>
            </a:r>
            <a:r>
              <a:rPr lang="en-US" dirty="0" err="1"/>
              <a:t>ut</a:t>
            </a:r>
            <a:r>
              <a:rPr lang="en-US" dirty="0"/>
              <a:t> dem ante </a:t>
            </a:r>
            <a:r>
              <a:rPr lang="en-US" dirty="0" err="1"/>
              <a:t>mo</a:t>
            </a:r>
            <a:r>
              <a:rPr lang="en-US" dirty="0"/>
              <a:t> </a:t>
            </a:r>
            <a:r>
              <a:rPr lang="en-US" dirty="0" err="1"/>
              <a:t>exerore</a:t>
            </a:r>
            <a:r>
              <a:rPr lang="en-US" dirty="0"/>
              <a:t> </a:t>
            </a:r>
            <a:r>
              <a:rPr lang="en-US" dirty="0" err="1"/>
              <a:t>odition</a:t>
            </a:r>
            <a:r>
              <a:rPr lang="en-US" dirty="0"/>
              <a:t> pro </a:t>
            </a:r>
            <a:r>
              <a:rPr lang="en-US" dirty="0" err="1"/>
              <a:t>miltatqui</a:t>
            </a:r>
            <a:r>
              <a:rPr lang="en-US" dirty="0"/>
              <a:t> </a:t>
            </a:r>
            <a:r>
              <a:rPr lang="en-US" dirty="0" err="1"/>
              <a:t>officta</a:t>
            </a:r>
            <a:r>
              <a:rPr lang="en-US" dirty="0"/>
              <a:t> del </a:t>
            </a:r>
            <a:r>
              <a:rPr lang="en-US" dirty="0" err="1"/>
              <a:t>eum</a:t>
            </a:r>
            <a:r>
              <a:rPr lang="en-US" dirty="0"/>
              <a:t> </a:t>
            </a:r>
            <a:r>
              <a:rPr lang="en-US" dirty="0" err="1"/>
              <a:t>ut</a:t>
            </a:r>
            <a:r>
              <a:rPr lang="en-US" dirty="0"/>
              <a:t> dem ante </a:t>
            </a:r>
            <a:r>
              <a:rPr lang="en-US" dirty="0" err="1"/>
              <a:t>mo</a:t>
            </a:r>
            <a:r>
              <a:rPr lang="en-US" dirty="0"/>
              <a:t> </a:t>
            </a:r>
            <a:r>
              <a:rPr lang="en-US" dirty="0" err="1"/>
              <a:t>exer</a:t>
            </a:r>
            <a:endParaRPr lang="en-GB" dirty="0"/>
          </a:p>
        </p:txBody>
      </p:sp>
    </p:spTree>
    <p:extLst>
      <p:ext uri="{BB962C8B-B14F-4D97-AF65-F5344CB8AC3E}">
        <p14:creationId xmlns:p14="http://schemas.microsoft.com/office/powerpoint/2010/main" val="33175118"/>
      </p:ext>
    </p:extLst>
  </p:cSld>
  <p:clrMapOvr>
    <a:masterClrMapping/>
  </p:clrMapOvr>
  <p:extLst>
    <p:ext uri="{DCECCB84-F9BA-43D5-87BE-67443E8EF086}">
      <p15:sldGuideLst xmlns:p15="http://schemas.microsoft.com/office/powerpoint/2012/main">
        <p15:guide id="2" pos="3341" userDrawn="1">
          <p15:clr>
            <a:srgbClr val="A4A3A4"/>
          </p15:clr>
        </p15:guide>
        <p15:guide id="6" pos="3069" userDrawn="1">
          <p15:clr>
            <a:srgbClr val="A4A3A4"/>
          </p15:clr>
        </p15:guide>
        <p15:guide id="7" orient="horz" pos="436" userDrawn="1">
          <p15:clr>
            <a:srgbClr val="A4A3A4"/>
          </p15:clr>
        </p15:guide>
        <p15:guide id="8" orient="horz" pos="1139"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lide skrå billede">
    <p:spTree>
      <p:nvGrpSpPr>
        <p:cNvPr id="1" name=""/>
        <p:cNvGrpSpPr/>
        <p:nvPr/>
      </p:nvGrpSpPr>
      <p:grpSpPr>
        <a:xfrm>
          <a:off x="0" y="0"/>
          <a:ext cx="0" cy="0"/>
          <a:chOff x="0" y="0"/>
          <a:chExt cx="0" cy="0"/>
        </a:xfrm>
      </p:grpSpPr>
      <p:sp>
        <p:nvSpPr>
          <p:cNvPr id="18" name="Picture Placeholder 11">
            <a:extLst>
              <a:ext uri="{FF2B5EF4-FFF2-40B4-BE49-F238E27FC236}">
                <a16:creationId xmlns:a16="http://schemas.microsoft.com/office/drawing/2014/main" id="{79E6653F-D336-4BDD-9024-851F72533BCA}"/>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pic>
        <p:nvPicPr>
          <p:cNvPr id="17" name="Graphic 16">
            <a:extLst>
              <a:ext uri="{FF2B5EF4-FFF2-40B4-BE49-F238E27FC236}">
                <a16:creationId xmlns:a16="http://schemas.microsoft.com/office/drawing/2014/main" id="{AFF4F3A7-D0E7-4F4C-9813-1154A5747B85}"/>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81174" y="5307806"/>
            <a:ext cx="1421837" cy="1043149"/>
          </a:xfrm>
          <a:prstGeom prst="rect">
            <a:avLst/>
          </a:prstGeom>
        </p:spPr>
      </p:pic>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20" name="Title 1">
            <a:extLst>
              <a:ext uri="{FF2B5EF4-FFF2-40B4-BE49-F238E27FC236}">
                <a16:creationId xmlns:a16="http://schemas.microsoft.com/office/drawing/2014/main" id="{B9E66B35-1D24-457B-804D-4B818BA07C28}"/>
              </a:ext>
            </a:extLst>
          </p:cNvPr>
          <p:cNvSpPr>
            <a:spLocks noGrp="1"/>
          </p:cNvSpPr>
          <p:nvPr>
            <p:ph type="ctrTitle" hasCustomPrompt="1"/>
          </p:nvPr>
        </p:nvSpPr>
        <p:spPr>
          <a:xfrm>
            <a:off x="658813" y="4017351"/>
            <a:ext cx="8244000" cy="1581664"/>
          </a:xfrm>
        </p:spPr>
        <p:txBody>
          <a:bodyPr anchor="b"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endParaRPr lang="en-GB"/>
          </a:p>
        </p:txBody>
      </p:sp>
      <p:sp>
        <p:nvSpPr>
          <p:cNvPr id="21" name="Subtitle 2">
            <a:extLst>
              <a:ext uri="{FF2B5EF4-FFF2-40B4-BE49-F238E27FC236}">
                <a16:creationId xmlns:a16="http://schemas.microsoft.com/office/drawing/2014/main" id="{81CF1C3E-0997-472F-8448-D55D0A9F9236}"/>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Tree>
    <p:extLst>
      <p:ext uri="{BB962C8B-B14F-4D97-AF65-F5344CB8AC3E}">
        <p14:creationId xmlns:p14="http://schemas.microsoft.com/office/powerpoint/2010/main" val="3348938914"/>
      </p:ext>
    </p:extLst>
  </p:cSld>
  <p:clrMapOvr>
    <a:masterClrMapping/>
  </p:clrMapOvr>
  <p:extLst>
    <p:ext uri="{DCECCB84-F9BA-43D5-87BE-67443E8EF086}">
      <p15:sldGuideLst xmlns:p15="http://schemas.microsoft.com/office/powerpoint/2012/main">
        <p15:guide id="1" pos="415"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å farvet boks og en spalte">
    <p:spTree>
      <p:nvGrpSpPr>
        <p:cNvPr id="1" name=""/>
        <p:cNvGrpSpPr/>
        <p:nvPr/>
      </p:nvGrpSpPr>
      <p:grpSpPr>
        <a:xfrm>
          <a:off x="0" y="0"/>
          <a:ext cx="0" cy="0"/>
          <a:chOff x="0" y="0"/>
          <a:chExt cx="0" cy="0"/>
        </a:xfrm>
      </p:grpSpPr>
      <p:sp>
        <p:nvSpPr>
          <p:cNvPr id="16" name="Text Placeholder 10">
            <a:extLst>
              <a:ext uri="{FF2B5EF4-FFF2-40B4-BE49-F238E27FC236}">
                <a16:creationId xmlns:a16="http://schemas.microsoft.com/office/drawing/2014/main" id="{95D05DAB-B88F-543E-C930-034B30B9E726}"/>
              </a:ext>
            </a:extLst>
          </p:cNvPr>
          <p:cNvSpPr>
            <a:spLocks noGrp="1"/>
          </p:cNvSpPr>
          <p:nvPr>
            <p:ph type="body" sz="quarter" idx="15" hasCustomPrompt="1"/>
          </p:nvPr>
        </p:nvSpPr>
        <p:spPr>
          <a:xfrm>
            <a:off x="0" y="1"/>
            <a:ext cx="3969490" cy="6858000"/>
          </a:xfrm>
          <a:solidFill>
            <a:schemeClr val="accent1"/>
          </a:solidFill>
        </p:spPr>
        <p:txBody>
          <a:bodyPr/>
          <a:lstStyle>
            <a:lvl1pPr marL="0" indent="0">
              <a:buNone/>
              <a:defRPr sz="100">
                <a:solidFill>
                  <a:schemeClr val="accent1">
                    <a:alpha val="0"/>
                  </a:schemeClr>
                </a:solidFill>
              </a:defRPr>
            </a:lvl1pPr>
          </a:lstStyle>
          <a:p>
            <a:pPr lvl="0"/>
            <a:r>
              <a:rPr lang="en-US"/>
              <a:t>x</a:t>
            </a:r>
            <a:endParaRPr lang="en-GB"/>
          </a:p>
        </p:txBody>
      </p:sp>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a:xfrm>
            <a:off x="4335933" y="441326"/>
            <a:ext cx="7416799" cy="1152988"/>
          </a:xfrm>
        </p:spPr>
        <p:txBody>
          <a:bodyPr/>
          <a:lstStyle/>
          <a:p>
            <a:r>
              <a:rPr lang="en-US" err="1"/>
              <a:t>Klik</a:t>
            </a:r>
            <a:r>
              <a:rPr lang="en-US"/>
              <a:t> for at </a:t>
            </a:r>
            <a:r>
              <a:rPr lang="en-US" err="1"/>
              <a:t>redigere</a:t>
            </a:r>
            <a:r>
              <a:rPr lang="en-US"/>
              <a:t> </a:t>
            </a:r>
            <a:r>
              <a:rPr lang="en-US" err="1"/>
              <a:t>titel</a:t>
            </a:r>
            <a:endParaRPr lang="en-GB"/>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342375" y="1825625"/>
            <a:ext cx="7413154" cy="4320000"/>
          </a:xfrm>
        </p:spPr>
        <p:txBody>
          <a:bodyPr/>
          <a:lstStyle/>
          <a:p>
            <a:pPr lvl="0"/>
            <a:r>
              <a:rPr lang="da-DK"/>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lvl1pPr>
              <a:defRPr>
                <a:solidFill>
                  <a:schemeClr val="bg1"/>
                </a:solidFill>
              </a:defRPr>
            </a:lvl1p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5" name="Text Placeholder 8">
            <a:extLst>
              <a:ext uri="{FF2B5EF4-FFF2-40B4-BE49-F238E27FC236}">
                <a16:creationId xmlns:a16="http://schemas.microsoft.com/office/drawing/2014/main" id="{3E673D3D-CF67-1AF2-88AA-AB874638CD94}"/>
              </a:ext>
            </a:extLst>
          </p:cNvPr>
          <p:cNvSpPr>
            <a:spLocks noGrp="1"/>
          </p:cNvSpPr>
          <p:nvPr>
            <p:ph type="body" sz="quarter" idx="14" hasCustomPrompt="1"/>
          </p:nvPr>
        </p:nvSpPr>
        <p:spPr>
          <a:xfrm>
            <a:off x="436471" y="2453267"/>
            <a:ext cx="3083666" cy="3855457"/>
          </a:xfrm>
        </p:spPr>
        <p:txBody>
          <a:bodyPr/>
          <a:lstStyle>
            <a:lvl1pPr marL="0" indent="0" algn="ctr">
              <a:buFontTx/>
              <a:buNone/>
              <a:defRPr>
                <a:solidFill>
                  <a:schemeClr val="bg1"/>
                </a:solidFill>
                <a:latin typeface="+mj-lt"/>
              </a:defRPr>
            </a:lvl1pPr>
            <a:lvl2pPr marL="144000" indent="0" algn="ctr">
              <a:buFontTx/>
              <a:buNone/>
              <a:defRPr>
                <a:solidFill>
                  <a:schemeClr val="bg1"/>
                </a:solidFill>
                <a:latin typeface="+mj-lt"/>
              </a:defRPr>
            </a:lvl2pPr>
            <a:lvl3pPr marL="288000" indent="0" algn="ctr">
              <a:buFontTx/>
              <a:buNone/>
              <a:defRPr>
                <a:solidFill>
                  <a:schemeClr val="bg1"/>
                </a:solidFill>
                <a:latin typeface="+mj-lt"/>
              </a:defRPr>
            </a:lvl3pPr>
            <a:lvl4pPr marL="432000" indent="0" algn="ctr">
              <a:buFontTx/>
              <a:buNone/>
              <a:defRPr>
                <a:solidFill>
                  <a:schemeClr val="bg1"/>
                </a:solidFill>
                <a:latin typeface="+mj-lt"/>
              </a:defRPr>
            </a:lvl4pPr>
            <a:lvl5pPr marL="576000" indent="0" algn="ctr">
              <a:buFontTx/>
              <a:buNone/>
              <a:defRPr>
                <a:solidFill>
                  <a:schemeClr val="bg1"/>
                </a:solidFill>
                <a:latin typeface="+mj-lt"/>
              </a:defRPr>
            </a:lvl5pPr>
          </a:lstStyle>
          <a:p>
            <a:pPr lvl="0"/>
            <a:r>
              <a:rPr lang="da-DK"/>
              <a:t>Klik for at redigere citat</a:t>
            </a:r>
          </a:p>
        </p:txBody>
      </p:sp>
      <p:sp>
        <p:nvSpPr>
          <p:cNvPr id="18" name="Text Placeholder 8">
            <a:extLst>
              <a:ext uri="{FF2B5EF4-FFF2-40B4-BE49-F238E27FC236}">
                <a16:creationId xmlns:a16="http://schemas.microsoft.com/office/drawing/2014/main" id="{95DA3B26-9D31-A1B3-7C40-331FF78CC4BA}"/>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7">
            <a:extLst>
              <a:ext uri="{FF2B5EF4-FFF2-40B4-BE49-F238E27FC236}">
                <a16:creationId xmlns:a16="http://schemas.microsoft.com/office/drawing/2014/main" id="{27ADB23C-9129-8D3B-EC8D-A99F73718BD3}"/>
              </a:ext>
            </a:extLst>
          </p:cNvPr>
          <p:cNvSpPr>
            <a:spLocks noGrp="1"/>
          </p:cNvSpPr>
          <p:nvPr>
            <p:ph type="body" sz="quarter" idx="13" hasCustomPrompt="1"/>
          </p:nvPr>
        </p:nvSpPr>
        <p:spPr>
          <a:xfrm>
            <a:off x="4342375" y="6211893"/>
            <a:ext cx="7416000" cy="126000"/>
          </a:xfrm>
        </p:spPr>
        <p:txBody>
          <a:bodyPr anchor="b" anchorCtr="0"/>
          <a:lstStyle>
            <a:lvl1pPr marL="0" indent="0">
              <a:buNone/>
              <a:defRPr sz="700">
                <a:solidFill>
                  <a:schemeClr val="bg1">
                    <a:lumMod val="50000"/>
                  </a:schemeClr>
                </a:solidFill>
              </a:defRPr>
            </a:lvl1pPr>
          </a:lstStyle>
          <a:p>
            <a:pPr lvl="0"/>
            <a:r>
              <a:rPr lang="en-US" err="1"/>
              <a:t>Indsæt</a:t>
            </a:r>
            <a:r>
              <a:rPr lang="en-US"/>
              <a:t> Note:</a:t>
            </a:r>
            <a:endParaRPr lang="en-GB"/>
          </a:p>
        </p:txBody>
      </p:sp>
      <p:sp>
        <p:nvSpPr>
          <p:cNvPr id="11" name="Text Placeholder 14">
            <a:extLst>
              <a:ext uri="{FF2B5EF4-FFF2-40B4-BE49-F238E27FC236}">
                <a16:creationId xmlns:a16="http://schemas.microsoft.com/office/drawing/2014/main" id="{2CC6346B-0620-33F4-E907-A42B19E1FA6B}"/>
              </a:ext>
            </a:extLst>
          </p:cNvPr>
          <p:cNvSpPr>
            <a:spLocks noGrp="1"/>
          </p:cNvSpPr>
          <p:nvPr>
            <p:ph type="body" sz="quarter" idx="17" hasCustomPrompt="1"/>
          </p:nvPr>
        </p:nvSpPr>
        <p:spPr>
          <a:xfrm>
            <a:off x="1753304" y="1210563"/>
            <a:ext cx="450000" cy="597600"/>
          </a:xfrm>
          <a: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lvl1pPr marL="0" indent="0" algn="ctr">
              <a:buNone/>
              <a:defRPr sz="100">
                <a:solidFill>
                  <a:schemeClr val="accent1">
                    <a:alpha val="0"/>
                  </a:schemeClr>
                </a:solidFill>
              </a:defRPr>
            </a:lvl1pPr>
          </a:lstStyle>
          <a:p>
            <a:pPr lvl="0"/>
            <a:r>
              <a:rPr lang="en-US"/>
              <a:t>x</a:t>
            </a:r>
            <a:endParaRPr lang="en-GB"/>
          </a:p>
        </p:txBody>
      </p:sp>
    </p:spTree>
    <p:extLst>
      <p:ext uri="{BB962C8B-B14F-4D97-AF65-F5344CB8AC3E}">
        <p14:creationId xmlns:p14="http://schemas.microsoft.com/office/powerpoint/2010/main" val="2714511045"/>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368" userDrawn="1">
          <p15:clr>
            <a:srgbClr val="A4A3A4"/>
          </p15:clr>
        </p15:guide>
        <p15:guide id="6" orient="horz" pos="1139" userDrawn="1">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tat på billede">
    <p:bg>
      <p:bgPr>
        <a:solidFill>
          <a:schemeClr val="bg1"/>
        </a:solidFill>
        <a:effectLst/>
      </p:bgPr>
    </p:bg>
    <p:spTree>
      <p:nvGrpSpPr>
        <p:cNvPr id="1" name=""/>
        <p:cNvGrpSpPr/>
        <p:nvPr/>
      </p:nvGrpSpPr>
      <p:grpSpPr>
        <a:xfrm>
          <a:off x="0" y="0"/>
          <a:ext cx="0" cy="0"/>
          <a:chOff x="0" y="0"/>
          <a:chExt cx="0" cy="0"/>
        </a:xfrm>
      </p:grpSpPr>
      <p:sp>
        <p:nvSpPr>
          <p:cNvPr id="8" name="Picture Placeholder 11">
            <a:extLst>
              <a:ext uri="{FF2B5EF4-FFF2-40B4-BE49-F238E27FC236}">
                <a16:creationId xmlns:a16="http://schemas.microsoft.com/office/drawing/2014/main" id="{D6A4ABB3-76E6-3899-CF96-955B8445769D}"/>
              </a:ext>
            </a:extLst>
          </p:cNvPr>
          <p:cNvSpPr>
            <a:spLocks noGrp="1"/>
          </p:cNvSpPr>
          <p:nvPr>
            <p:ph type="pic" sz="quarter" idx="18"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err="1"/>
              <a:t>Indsæt</a:t>
            </a:r>
            <a:r>
              <a:rPr lang="en-GB"/>
              <a:t> </a:t>
            </a:r>
            <a:r>
              <a:rPr lang="en-GB" err="1"/>
              <a:t>billede</a:t>
            </a:r>
            <a:endParaRPr lang="en-GB"/>
          </a:p>
        </p:txBody>
      </p:sp>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Footer Placeholder 5">
            <a:extLst>
              <a:ext uri="{FF2B5EF4-FFF2-40B4-BE49-F238E27FC236}">
                <a16:creationId xmlns:a16="http://schemas.microsoft.com/office/drawing/2014/main" id="{BE5A7907-CE17-543D-9CC2-1058019361A8}"/>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err="1"/>
              <a:t>Klik</a:t>
            </a:r>
            <a:r>
              <a:rPr lang="en-US"/>
              <a:t> for at </a:t>
            </a:r>
            <a:r>
              <a:rPr lang="en-US" err="1"/>
              <a:t>redigere</a:t>
            </a:r>
            <a:r>
              <a:rPr lang="en-US"/>
              <a:t> </a:t>
            </a:r>
            <a:r>
              <a:rPr lang="en-US" err="1"/>
              <a:t>citat</a:t>
            </a:r>
            <a:endParaRPr lang="en-US"/>
          </a:p>
        </p:txBody>
      </p:sp>
      <p:sp>
        <p:nvSpPr>
          <p:cNvPr id="10" name="Text Placeholder 8">
            <a:extLst>
              <a:ext uri="{FF2B5EF4-FFF2-40B4-BE49-F238E27FC236}">
                <a16:creationId xmlns:a16="http://schemas.microsoft.com/office/drawing/2014/main" id="{6332AA9C-F67D-B661-C699-F7C2F41A43DE}"/>
              </a:ext>
            </a:extLst>
          </p:cNvPr>
          <p:cNvSpPr>
            <a:spLocks noGrp="1"/>
          </p:cNvSpPr>
          <p:nvPr>
            <p:ph type="body" sz="quarter" idx="16" hasCustomPrompt="1"/>
          </p:nvPr>
        </p:nvSpPr>
        <p:spPr>
          <a:xfrm>
            <a:off x="451792" y="6553827"/>
            <a:ext cx="486000" cy="75600"/>
          </a:xfrm>
          <a:blipFill>
            <a:blip r:embed="rId4"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en-US"/>
              <a:t>x</a:t>
            </a:r>
            <a:endParaRPr lang="en-GB"/>
          </a:p>
        </p:txBody>
      </p:sp>
      <p:sp>
        <p:nvSpPr>
          <p:cNvPr id="3" name="TextBox 2">
            <a:extLst>
              <a:ext uri="{FF2B5EF4-FFF2-40B4-BE49-F238E27FC236}">
                <a16:creationId xmlns:a16="http://schemas.microsoft.com/office/drawing/2014/main" id="{9141EF39-C691-78DF-AF86-15581B472DD7}"/>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err="1">
                <a:solidFill>
                  <a:schemeClr val="accent2"/>
                </a:solidFill>
              </a:rPr>
              <a:t>Indsæt</a:t>
            </a:r>
            <a:r>
              <a:rPr lang="en-US" sz="1000">
                <a:solidFill>
                  <a:schemeClr val="accent2"/>
                </a:solidFill>
              </a:rPr>
              <a:t> </a:t>
            </a:r>
            <a:r>
              <a:rPr lang="en-US" sz="1000" err="1">
                <a:solidFill>
                  <a:schemeClr val="accent2"/>
                </a:solidFill>
              </a:rPr>
              <a:t>billede</a:t>
            </a:r>
            <a:r>
              <a:rPr lang="en-US" sz="1000">
                <a:solidFill>
                  <a:schemeClr val="accent2"/>
                </a:solidFill>
              </a:rPr>
              <a:t> </a:t>
            </a:r>
            <a:r>
              <a:rPr lang="en-US" sz="1000" err="1">
                <a:solidFill>
                  <a:schemeClr val="accent2"/>
                </a:solidFill>
              </a:rPr>
              <a:t>ved</a:t>
            </a:r>
            <a:r>
              <a:rPr lang="en-US" sz="1000">
                <a:solidFill>
                  <a:schemeClr val="accent2"/>
                </a:solidFill>
              </a:rPr>
              <a:t> at </a:t>
            </a:r>
            <a:r>
              <a:rPr lang="en-US" sz="1000" err="1">
                <a:solidFill>
                  <a:schemeClr val="accent2"/>
                </a:solidFill>
              </a:rPr>
              <a:t>klikke</a:t>
            </a:r>
            <a:r>
              <a:rPr lang="en-US" sz="1000">
                <a:solidFill>
                  <a:schemeClr val="accent2"/>
                </a:solidFill>
              </a:rPr>
              <a:t> </a:t>
            </a:r>
            <a:r>
              <a:rPr lang="en-US" sz="1000" err="1">
                <a:solidFill>
                  <a:schemeClr val="accent2"/>
                </a:solidFill>
              </a:rPr>
              <a:t>på</a:t>
            </a:r>
            <a:r>
              <a:rPr lang="en-US" sz="1000">
                <a:solidFill>
                  <a:schemeClr val="accent2"/>
                </a:solidFill>
              </a:rPr>
              <a:t> det </a:t>
            </a:r>
            <a:r>
              <a:rPr lang="en-US" sz="1000" err="1">
                <a:solidFill>
                  <a:schemeClr val="accent2"/>
                </a:solidFill>
              </a:rPr>
              <a:t>grå</a:t>
            </a:r>
            <a:r>
              <a:rPr lang="en-US" sz="1000">
                <a:solidFill>
                  <a:schemeClr val="accent2"/>
                </a:solidFill>
              </a:rPr>
              <a:t> felt, </a:t>
            </a:r>
            <a:r>
              <a:rPr lang="en-US" sz="1000" err="1">
                <a:solidFill>
                  <a:schemeClr val="accent2"/>
                </a:solidFill>
              </a:rPr>
              <a:t>ikke</a:t>
            </a:r>
            <a:r>
              <a:rPr lang="en-US" sz="1000">
                <a:solidFill>
                  <a:schemeClr val="accent2"/>
                </a:solidFill>
              </a:rPr>
              <a:t> </a:t>
            </a:r>
            <a:r>
              <a:rPr lang="en-US" sz="1000" err="1">
                <a:solidFill>
                  <a:schemeClr val="accent2"/>
                </a:solidFill>
              </a:rPr>
              <a:t>knappen</a:t>
            </a:r>
            <a:r>
              <a:rPr lang="en-US" sz="1000">
                <a:solidFill>
                  <a:schemeClr val="accent2"/>
                </a:solidFill>
              </a:rPr>
              <a:t> i </a:t>
            </a:r>
            <a:r>
              <a:rPr lang="en-US" sz="1000" err="1">
                <a:solidFill>
                  <a:schemeClr val="accent2"/>
                </a:solidFill>
              </a:rPr>
              <a:t>midten</a:t>
            </a:r>
            <a:r>
              <a:rPr lang="en-US" sz="1000">
                <a:solidFill>
                  <a:schemeClr val="accent2"/>
                </a:solidFill>
              </a:rPr>
              <a:t> </a:t>
            </a:r>
            <a:r>
              <a:rPr lang="en-US" sz="1000" err="1">
                <a:solidFill>
                  <a:schemeClr val="accent2"/>
                </a:solidFill>
              </a:rPr>
              <a:t>af</a:t>
            </a:r>
            <a:r>
              <a:rPr lang="en-US" sz="1000">
                <a:solidFill>
                  <a:schemeClr val="accent2"/>
                </a:solidFill>
              </a:rPr>
              <a:t> </a:t>
            </a:r>
            <a:r>
              <a:rPr lang="en-US" sz="1000" err="1">
                <a:solidFill>
                  <a:schemeClr val="accent2"/>
                </a:solidFill>
              </a:rPr>
              <a:t>sliden</a:t>
            </a:r>
            <a:r>
              <a:rPr lang="en-US" sz="1000">
                <a:solidFill>
                  <a:schemeClr val="accent2"/>
                </a:solidFill>
              </a:rPr>
              <a:t>. </a:t>
            </a:r>
            <a:br>
              <a:rPr lang="en-US" sz="1000">
                <a:solidFill>
                  <a:schemeClr val="accent2"/>
                </a:solidFill>
              </a:rPr>
            </a:br>
            <a:r>
              <a:rPr lang="en-US" sz="1000" err="1">
                <a:solidFill>
                  <a:schemeClr val="accent2"/>
                </a:solidFill>
              </a:rPr>
              <a:t>Når</a:t>
            </a:r>
            <a:r>
              <a:rPr lang="en-US" sz="1000">
                <a:solidFill>
                  <a:schemeClr val="accent2"/>
                </a:solidFill>
              </a:rPr>
              <a:t> du </a:t>
            </a:r>
            <a:r>
              <a:rPr lang="en-US" sz="1000" err="1">
                <a:solidFill>
                  <a:schemeClr val="accent2"/>
                </a:solidFill>
              </a:rPr>
              <a:t>har</a:t>
            </a:r>
            <a:r>
              <a:rPr lang="en-US" sz="1000">
                <a:solidFill>
                  <a:schemeClr val="accent2"/>
                </a:solidFill>
              </a:rPr>
              <a:t> </a:t>
            </a:r>
            <a:r>
              <a:rPr lang="en-US" sz="1000" err="1">
                <a:solidFill>
                  <a:schemeClr val="accent2"/>
                </a:solidFill>
              </a:rPr>
              <a:t>markeret</a:t>
            </a:r>
            <a:r>
              <a:rPr lang="en-US" sz="1000">
                <a:solidFill>
                  <a:schemeClr val="accent2"/>
                </a:solidFill>
              </a:rPr>
              <a:t> det </a:t>
            </a:r>
            <a:r>
              <a:rPr lang="en-US" sz="1000" err="1">
                <a:solidFill>
                  <a:schemeClr val="accent2"/>
                </a:solidFill>
              </a:rPr>
              <a:t>grå</a:t>
            </a:r>
            <a:r>
              <a:rPr lang="en-US" sz="1000">
                <a:solidFill>
                  <a:schemeClr val="accent2"/>
                </a:solidFill>
              </a:rPr>
              <a:t> felt, </a:t>
            </a:r>
            <a:r>
              <a:rPr lang="en-US" sz="1000" err="1">
                <a:solidFill>
                  <a:schemeClr val="accent2"/>
                </a:solidFill>
              </a:rPr>
              <a:t>vælger</a:t>
            </a:r>
            <a:r>
              <a:rPr lang="en-US" sz="1000">
                <a:solidFill>
                  <a:schemeClr val="accent2"/>
                </a:solidFill>
              </a:rPr>
              <a:t> du ‘</a:t>
            </a:r>
            <a:r>
              <a:rPr lang="en-US" sz="1000" err="1">
                <a:solidFill>
                  <a:schemeClr val="accent2"/>
                </a:solidFill>
              </a:rPr>
              <a:t>Indsæt</a:t>
            </a:r>
            <a:r>
              <a:rPr lang="en-US" sz="1000">
                <a:solidFill>
                  <a:schemeClr val="accent2"/>
                </a:solidFill>
              </a:rPr>
              <a:t>’ I </a:t>
            </a:r>
            <a:r>
              <a:rPr lang="en-US" sz="1000" err="1">
                <a:solidFill>
                  <a:schemeClr val="accent2"/>
                </a:solidFill>
              </a:rPr>
              <a:t>menuen</a:t>
            </a:r>
            <a:r>
              <a:rPr lang="en-US" sz="1000">
                <a:solidFill>
                  <a:schemeClr val="accent2"/>
                </a:solidFill>
              </a:rPr>
              <a:t> </a:t>
            </a:r>
            <a:r>
              <a:rPr lang="en-US" sz="1000" err="1">
                <a:solidFill>
                  <a:schemeClr val="accent2"/>
                </a:solidFill>
              </a:rPr>
              <a:t>øverst</a:t>
            </a:r>
            <a:r>
              <a:rPr lang="en-US" sz="1000">
                <a:solidFill>
                  <a:schemeClr val="accent2"/>
                </a:solidFill>
              </a:rPr>
              <a:t> </a:t>
            </a:r>
            <a:r>
              <a:rPr lang="en-US" sz="1000" err="1">
                <a:solidFill>
                  <a:schemeClr val="accent2"/>
                </a:solidFill>
              </a:rPr>
              <a:t>og</a:t>
            </a:r>
            <a:r>
              <a:rPr lang="en-US" sz="1000">
                <a:solidFill>
                  <a:schemeClr val="accent2"/>
                </a:solidFill>
              </a:rPr>
              <a:t> </a:t>
            </a:r>
            <a:r>
              <a:rPr lang="en-US" sz="1000" err="1">
                <a:solidFill>
                  <a:schemeClr val="accent2"/>
                </a:solidFill>
              </a:rPr>
              <a:t>dernæst</a:t>
            </a:r>
            <a:r>
              <a:rPr lang="en-US" sz="1000">
                <a:solidFill>
                  <a:schemeClr val="accent2"/>
                </a:solidFill>
              </a:rPr>
              <a:t> ‘</a:t>
            </a:r>
            <a:r>
              <a:rPr lang="en-US" sz="1000" err="1">
                <a:solidFill>
                  <a:schemeClr val="accent2"/>
                </a:solidFill>
              </a:rPr>
              <a:t>Billeder</a:t>
            </a:r>
            <a:r>
              <a:rPr lang="en-US" sz="1000">
                <a:solidFill>
                  <a:schemeClr val="accent2"/>
                </a:solidFill>
              </a:rPr>
              <a:t>’</a:t>
            </a:r>
          </a:p>
        </p:txBody>
      </p:sp>
    </p:spTree>
    <p:extLst>
      <p:ext uri="{BB962C8B-B14F-4D97-AF65-F5344CB8AC3E}">
        <p14:creationId xmlns:p14="http://schemas.microsoft.com/office/powerpoint/2010/main" val="48858143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itat på rød">
    <p:bg>
      <p:bgPr>
        <a:solidFill>
          <a:schemeClr val="accent1"/>
        </a:solidFill>
        <a:effectLst/>
      </p:bgPr>
    </p:bg>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663E8A9D-8E98-FB9A-4FBA-61B5A7A2B856}"/>
              </a:ext>
            </a:extLst>
          </p:cNvPr>
          <p:cNvSpPr>
            <a:spLocks noGrp="1"/>
          </p:cNvSpPr>
          <p:nvPr>
            <p:ph type="body" sz="quarter" idx="17" hasCustomPrompt="1"/>
          </p:nvPr>
        </p:nvSpPr>
        <p:spPr>
          <a:xfrm>
            <a:off x="5871000" y="851075"/>
            <a:ext cx="450000" cy="5976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lvl1pPr>
              <a:defRPr>
                <a:solidFill>
                  <a:schemeClr val="bg1"/>
                </a:solidFill>
              </a:defRPr>
            </a:lvl1pPr>
          </a:lstStyle>
          <a:p>
            <a:endParaRPr lang="en-GB"/>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9" name="Footer Placeholder 5">
            <a:extLst>
              <a:ext uri="{FF2B5EF4-FFF2-40B4-BE49-F238E27FC236}">
                <a16:creationId xmlns:a16="http://schemas.microsoft.com/office/drawing/2014/main" id="{BE5A7907-CE17-543D-9CC2-1058019361A8}"/>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10" name="Text Placeholder 8">
            <a:extLst>
              <a:ext uri="{FF2B5EF4-FFF2-40B4-BE49-F238E27FC236}">
                <a16:creationId xmlns:a16="http://schemas.microsoft.com/office/drawing/2014/main" id="{FEE36BBC-0331-0D4C-6CD8-2DF154827358}"/>
              </a:ext>
            </a:extLst>
          </p:cNvPr>
          <p:cNvSpPr>
            <a:spLocks noGrp="1"/>
          </p:cNvSpPr>
          <p:nvPr>
            <p:ph type="body" sz="quarter" idx="16" hasCustomPrompt="1"/>
          </p:nvPr>
        </p:nvSpPr>
        <p:spPr>
          <a:xfrm>
            <a:off x="451792" y="6553827"/>
            <a:ext cx="486000" cy="75600"/>
          </a:xfrm>
          <a:blipFill>
            <a:blip r:embed="rId4"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2" name="Text Placeholder 8">
            <a:extLst>
              <a:ext uri="{FF2B5EF4-FFF2-40B4-BE49-F238E27FC236}">
                <a16:creationId xmlns:a16="http://schemas.microsoft.com/office/drawing/2014/main" id="{295EF752-011A-C643-4CDE-CF7926D8BDCB}"/>
              </a:ext>
            </a:extLst>
          </p:cNvPr>
          <p:cNvSpPr>
            <a:spLocks noGrp="1"/>
          </p:cNvSpPr>
          <p:nvPr>
            <p:ph type="body" sz="quarter" idx="14" hasCustomPrompt="1"/>
          </p:nvPr>
        </p:nvSpPr>
        <p:spPr>
          <a:xfrm>
            <a:off x="2009776" y="1808163"/>
            <a:ext cx="8029574" cy="4500562"/>
          </a:xfrm>
        </p:spPr>
        <p:txBody>
          <a:bodyPr/>
          <a:lstStyle>
            <a:lvl1pPr marL="0" indent="0" algn="ctr">
              <a:buFontTx/>
              <a:buNone/>
              <a:defRPr sz="3300">
                <a:solidFill>
                  <a:schemeClr val="bg1"/>
                </a:solidFill>
                <a:latin typeface="+mj-lt"/>
              </a:defRPr>
            </a:lvl1pPr>
            <a:lvl2pPr marL="144000" indent="0" algn="ctr">
              <a:buFontTx/>
              <a:buNone/>
              <a:defRPr>
                <a:solidFill>
                  <a:schemeClr val="bg1"/>
                </a:solidFill>
              </a:defRPr>
            </a:lvl2pPr>
            <a:lvl3pPr marL="288000" indent="0" algn="ctr">
              <a:buFontTx/>
              <a:buNone/>
              <a:defRPr>
                <a:solidFill>
                  <a:schemeClr val="bg1"/>
                </a:solidFill>
              </a:defRPr>
            </a:lvl3pPr>
            <a:lvl4pPr marL="432000" indent="0" algn="ctr">
              <a:buFontTx/>
              <a:buNone/>
              <a:defRPr>
                <a:solidFill>
                  <a:schemeClr val="bg1"/>
                </a:solidFill>
              </a:defRPr>
            </a:lvl4pPr>
            <a:lvl5pPr marL="576000" indent="0" algn="ctr">
              <a:buFontTx/>
              <a:buNone/>
              <a:defRPr>
                <a:solidFill>
                  <a:schemeClr val="bg1"/>
                </a:solidFill>
              </a:defRPr>
            </a:lvl5pPr>
          </a:lstStyle>
          <a:p>
            <a:pPr lvl="0"/>
            <a:r>
              <a:rPr lang="en-US" err="1"/>
              <a:t>Klik</a:t>
            </a:r>
            <a:r>
              <a:rPr lang="en-US"/>
              <a:t> for at </a:t>
            </a:r>
            <a:r>
              <a:rPr lang="en-US" err="1"/>
              <a:t>redigere</a:t>
            </a:r>
            <a:r>
              <a:rPr lang="en-US"/>
              <a:t> </a:t>
            </a:r>
            <a:r>
              <a:rPr lang="en-US" err="1"/>
              <a:t>citat</a:t>
            </a:r>
            <a:endParaRPr lang="en-US"/>
          </a:p>
        </p:txBody>
      </p:sp>
    </p:spTree>
    <p:extLst>
      <p:ext uri="{BB962C8B-B14F-4D97-AF65-F5344CB8AC3E}">
        <p14:creationId xmlns:p14="http://schemas.microsoft.com/office/powerpoint/2010/main" val="1471428437"/>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screen-billede med overskrift">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7D641BBC-913A-4539-9B6C-0F98DE02D2A7}"/>
              </a:ext>
            </a:extLst>
          </p:cNvPr>
          <p:cNvSpPr>
            <a:spLocks noGrp="1"/>
          </p:cNvSpPr>
          <p:nvPr>
            <p:ph type="pic" sz="quarter" idx="14"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D75CB25D-2E27-4AA6-8650-6E2C41B36E17}"/>
              </a:ext>
            </a:extLst>
          </p:cNvPr>
          <p:cNvSpPr>
            <a:spLocks noGrp="1"/>
          </p:cNvSpPr>
          <p:nvPr>
            <p:ph type="title" hasCustomPrompt="1"/>
          </p:nvPr>
        </p:nvSpPr>
        <p:spPr/>
        <p:txBody>
          <a:bodyPr/>
          <a:lstStyle>
            <a:lvl1pPr>
              <a:defRPr>
                <a:solidFill>
                  <a:schemeClr val="bg1"/>
                </a:solidFill>
              </a:defRPr>
            </a:lvl1p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4" name="Date Placeholder 4">
            <a:extLst>
              <a:ext uri="{FF2B5EF4-FFF2-40B4-BE49-F238E27FC236}">
                <a16:creationId xmlns:a16="http://schemas.microsoft.com/office/drawing/2014/main" id="{35BBD5C5-260E-A018-2729-7AB86E9ADE99}"/>
              </a:ext>
            </a:extLst>
          </p:cNvPr>
          <p:cNvSpPr>
            <a:spLocks noGrp="1"/>
          </p:cNvSpPr>
          <p:nvPr>
            <p:ph type="dt" sz="half" idx="10"/>
          </p:nvPr>
        </p:nvSpPr>
        <p:spPr>
          <a:xfrm>
            <a:off x="8556812" y="6522575"/>
            <a:ext cx="2743200" cy="144000"/>
          </a:xfrm>
        </p:spPr>
        <p:txBody>
          <a:bodyPr/>
          <a:lstStyle>
            <a:lvl1pPr>
              <a:defRPr>
                <a:solidFill>
                  <a:schemeClr val="bg1"/>
                </a:solidFill>
              </a:defRPr>
            </a:lvl1pPr>
          </a:lstStyle>
          <a:p>
            <a:endParaRPr lang="en-GB"/>
          </a:p>
        </p:txBody>
      </p:sp>
      <p:sp>
        <p:nvSpPr>
          <p:cNvPr id="5" name="Slide Number Placeholder 6">
            <a:extLst>
              <a:ext uri="{FF2B5EF4-FFF2-40B4-BE49-F238E27FC236}">
                <a16:creationId xmlns:a16="http://schemas.microsoft.com/office/drawing/2014/main" id="{CC5598FB-2A2F-88FC-E6FD-4B3BBC147FD2}"/>
              </a:ext>
            </a:extLst>
          </p:cNvPr>
          <p:cNvSpPr>
            <a:spLocks noGrp="1"/>
          </p:cNvSpPr>
          <p:nvPr>
            <p:ph type="sldNum" sz="quarter" idx="12"/>
          </p:nvPr>
        </p:nvSpPr>
        <p:spPr>
          <a:xfrm>
            <a:off x="11389088" y="6522575"/>
            <a:ext cx="360000" cy="144000"/>
          </a:xfrm>
        </p:spPr>
        <p:txBody>
          <a:bodyPr/>
          <a:lstStyle>
            <a:lvl1pPr>
              <a:defRPr>
                <a:solidFill>
                  <a:schemeClr val="bg1"/>
                </a:solidFill>
              </a:defRPr>
            </a:lvl1pPr>
          </a:lstStyle>
          <a:p>
            <a:fld id="{A23C0BB7-6BAB-41B9-B847-BE177CEDBC97}" type="slidenum">
              <a:rPr lang="en-GB" smtClean="0"/>
              <a:pPr/>
              <a:t>‹nr.›</a:t>
            </a:fld>
            <a:endParaRPr lang="en-GB"/>
          </a:p>
        </p:txBody>
      </p:sp>
      <p:sp>
        <p:nvSpPr>
          <p:cNvPr id="7" name="Footer Placeholder 5">
            <a:extLst>
              <a:ext uri="{FF2B5EF4-FFF2-40B4-BE49-F238E27FC236}">
                <a16:creationId xmlns:a16="http://schemas.microsoft.com/office/drawing/2014/main" id="{9AC80B95-6646-6233-5503-0C1FA81A4946}"/>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p>
        </p:txBody>
      </p:sp>
      <p:sp>
        <p:nvSpPr>
          <p:cNvPr id="8" name="Text Placeholder 8">
            <a:extLst>
              <a:ext uri="{FF2B5EF4-FFF2-40B4-BE49-F238E27FC236}">
                <a16:creationId xmlns:a16="http://schemas.microsoft.com/office/drawing/2014/main" id="{62D576A7-C7DD-D39D-97FD-D38EEC4F0433}"/>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defRPr>
            </a:lvl1pPr>
          </a:lstStyle>
          <a:p>
            <a:pPr lvl="0"/>
            <a:r>
              <a:rPr lang="en-US" dirty="0"/>
              <a:t>x</a:t>
            </a:r>
            <a:endParaRPr lang="en-GB" dirty="0"/>
          </a:p>
        </p:txBody>
      </p:sp>
    </p:spTree>
    <p:extLst>
      <p:ext uri="{BB962C8B-B14F-4D97-AF65-F5344CB8AC3E}">
        <p14:creationId xmlns:p14="http://schemas.microsoft.com/office/powerpoint/2010/main" val="3917074480"/>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ku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9" name="Text Placeholder 7">
            <a:extLst>
              <a:ext uri="{FF2B5EF4-FFF2-40B4-BE49-F238E27FC236}">
                <a16:creationId xmlns:a16="http://schemas.microsoft.com/office/drawing/2014/main" id="{9E2D6E58-B8D7-9355-F6AB-BA86E9F33DE3}"/>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358225669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 slide">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Tree>
    <p:extLst>
      <p:ext uri="{BB962C8B-B14F-4D97-AF65-F5344CB8AC3E}">
        <p14:creationId xmlns:p14="http://schemas.microsoft.com/office/powerpoint/2010/main" val="811165601"/>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slide med billede – skrå">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6E31057E-58BE-CB7C-9D4B-04AFE25C6224}"/>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dirty="0" err="1"/>
              <a:t>Klik</a:t>
            </a:r>
            <a:r>
              <a:rPr lang="en-US" dirty="0"/>
              <a:t> for at </a:t>
            </a:r>
            <a:r>
              <a:rPr lang="en-US" dirty="0" err="1"/>
              <a:t>redigere</a:t>
            </a:r>
            <a:r>
              <a:rPr lang="en-US" dirty="0"/>
              <a:t> </a:t>
            </a:r>
            <a:br>
              <a:rPr lang="en-US" dirty="0"/>
            </a:br>
            <a:r>
              <a:rPr lang="en-US" dirty="0"/>
              <a:t>Break slide </a:t>
            </a:r>
            <a:r>
              <a:rPr lang="en-US" dirty="0" err="1"/>
              <a:t>titel</a:t>
            </a:r>
            <a:endParaRPr lang="en-GB" dirty="0"/>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tekst</a:t>
            </a:r>
          </a:p>
        </p:txBody>
      </p:sp>
      <p:sp>
        <p:nvSpPr>
          <p:cNvPr id="7" name="TextBox 6">
            <a:extLst>
              <a:ext uri="{FF2B5EF4-FFF2-40B4-BE49-F238E27FC236}">
                <a16:creationId xmlns:a16="http://schemas.microsoft.com/office/drawing/2014/main" id="{F6D9AFBA-7B78-873F-46D4-8DB290C8EC3C}"/>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dirty="0" err="1">
                <a:solidFill>
                  <a:schemeClr val="accent2"/>
                </a:solidFill>
              </a:rPr>
              <a:t>Indsæt</a:t>
            </a:r>
            <a:r>
              <a:rPr lang="en-US" sz="1000" dirty="0">
                <a:solidFill>
                  <a:schemeClr val="accent2"/>
                </a:solidFill>
              </a:rPr>
              <a:t> billed </a:t>
            </a:r>
            <a:r>
              <a:rPr lang="en-US" sz="1000" dirty="0" err="1">
                <a:solidFill>
                  <a:schemeClr val="accent2"/>
                </a:solidFill>
              </a:rPr>
              <a:t>ved</a:t>
            </a:r>
            <a:r>
              <a:rPr lang="en-US" sz="1000" dirty="0">
                <a:solidFill>
                  <a:schemeClr val="accent2"/>
                </a:solidFill>
              </a:rPr>
              <a:t> at </a:t>
            </a:r>
            <a:r>
              <a:rPr lang="en-US" sz="1000" dirty="0" err="1">
                <a:solidFill>
                  <a:schemeClr val="accent2"/>
                </a:solidFill>
              </a:rPr>
              <a:t>klikke</a:t>
            </a:r>
            <a:r>
              <a:rPr lang="en-US" sz="1000" dirty="0">
                <a:solidFill>
                  <a:schemeClr val="accent2"/>
                </a:solidFill>
              </a:rPr>
              <a:t> </a:t>
            </a:r>
            <a:r>
              <a:rPr lang="en-US" sz="1000" dirty="0" err="1">
                <a:solidFill>
                  <a:schemeClr val="accent2"/>
                </a:solidFill>
              </a:rPr>
              <a:t>på</a:t>
            </a:r>
            <a:r>
              <a:rPr lang="en-US" sz="1000" dirty="0">
                <a:solidFill>
                  <a:schemeClr val="accent2"/>
                </a:solidFill>
              </a:rPr>
              <a:t> det </a:t>
            </a:r>
            <a:r>
              <a:rPr lang="en-US" sz="1000" dirty="0" err="1">
                <a:solidFill>
                  <a:schemeClr val="accent2"/>
                </a:solidFill>
              </a:rPr>
              <a:t>grå</a:t>
            </a:r>
            <a:r>
              <a:rPr lang="en-US" sz="1000" dirty="0">
                <a:solidFill>
                  <a:schemeClr val="accent2"/>
                </a:solidFill>
              </a:rPr>
              <a:t> felt. </a:t>
            </a:r>
            <a:br>
              <a:rPr lang="en-US" sz="1000" dirty="0">
                <a:solidFill>
                  <a:schemeClr val="accent2"/>
                </a:solidFill>
              </a:rPr>
            </a:br>
            <a:r>
              <a:rPr lang="en-US" sz="1000" dirty="0" err="1">
                <a:solidFill>
                  <a:schemeClr val="accent2"/>
                </a:solidFill>
              </a:rPr>
              <a:t>Vælge</a:t>
            </a:r>
            <a:r>
              <a:rPr lang="en-US" sz="1000" dirty="0">
                <a:solidFill>
                  <a:schemeClr val="accent2"/>
                </a:solidFill>
              </a:rPr>
              <a:t> </a:t>
            </a:r>
            <a:r>
              <a:rPr lang="en-US" sz="1000" dirty="0" err="1">
                <a:solidFill>
                  <a:schemeClr val="accent2"/>
                </a:solidFill>
              </a:rPr>
              <a:t>menuen</a:t>
            </a:r>
            <a:r>
              <a:rPr lang="en-US" sz="1000" dirty="0">
                <a:solidFill>
                  <a:schemeClr val="accent2"/>
                </a:solidFill>
              </a:rPr>
              <a:t> </a:t>
            </a:r>
            <a:r>
              <a:rPr lang="en-US" sz="1000" dirty="0" err="1">
                <a:solidFill>
                  <a:schemeClr val="accent2"/>
                </a:solidFill>
              </a:rPr>
              <a:t>Indsæt</a:t>
            </a:r>
            <a:r>
              <a:rPr lang="en-US" sz="1000" dirty="0">
                <a:solidFill>
                  <a:schemeClr val="accent2"/>
                </a:solidFill>
              </a:rPr>
              <a:t> &gt; billed </a:t>
            </a:r>
            <a:r>
              <a:rPr lang="en-US" sz="1000" dirty="0" err="1">
                <a:solidFill>
                  <a:schemeClr val="accent2"/>
                </a:solidFill>
              </a:rPr>
              <a:t>og</a:t>
            </a:r>
            <a:r>
              <a:rPr lang="en-US" sz="1000" dirty="0">
                <a:solidFill>
                  <a:schemeClr val="accent2"/>
                </a:solidFill>
              </a:rPr>
              <a:t> browse </a:t>
            </a:r>
            <a:r>
              <a:rPr lang="en-US" sz="1000" dirty="0" err="1">
                <a:solidFill>
                  <a:schemeClr val="accent2"/>
                </a:solidFill>
              </a:rPr>
              <a:t>til</a:t>
            </a:r>
            <a:r>
              <a:rPr lang="en-US" sz="1000" dirty="0">
                <a:solidFill>
                  <a:schemeClr val="accent2"/>
                </a:solidFill>
              </a:rPr>
              <a:t> </a:t>
            </a:r>
            <a:r>
              <a:rPr lang="en-US" sz="1000" dirty="0" err="1">
                <a:solidFill>
                  <a:schemeClr val="accent2"/>
                </a:solidFill>
              </a:rPr>
              <a:t>billedet</a:t>
            </a:r>
            <a:endParaRPr lang="en-US" sz="1000" dirty="0">
              <a:solidFill>
                <a:schemeClr val="accent2"/>
              </a:solidFill>
            </a:endParaRPr>
          </a:p>
        </p:txBody>
      </p:sp>
    </p:spTree>
    <p:extLst>
      <p:ext uri="{BB962C8B-B14F-4D97-AF65-F5344CB8AC3E}">
        <p14:creationId xmlns:p14="http://schemas.microsoft.com/office/powerpoint/2010/main" val="471008512"/>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slide med billede – lige">
    <p:spTree>
      <p:nvGrpSpPr>
        <p:cNvPr id="1" name=""/>
        <p:cNvGrpSpPr/>
        <p:nvPr/>
      </p:nvGrpSpPr>
      <p:grpSpPr>
        <a:xfrm>
          <a:off x="0" y="0"/>
          <a:ext cx="0" cy="0"/>
          <a:chOff x="0" y="0"/>
          <a:chExt cx="0" cy="0"/>
        </a:xfrm>
      </p:grpSpPr>
      <p:sp>
        <p:nvSpPr>
          <p:cNvPr id="5" name="Picture Placeholder 11">
            <a:extLst>
              <a:ext uri="{FF2B5EF4-FFF2-40B4-BE49-F238E27FC236}">
                <a16:creationId xmlns:a16="http://schemas.microsoft.com/office/drawing/2014/main" id="{298771D2-C644-71F3-BC75-7DEE755F1174}"/>
              </a:ext>
            </a:extLst>
          </p:cNvPr>
          <p:cNvSpPr>
            <a:spLocks noGrp="1"/>
          </p:cNvSpPr>
          <p:nvPr>
            <p:ph type="pic" sz="quarter" idx="14" hasCustomPrompt="1"/>
          </p:nvPr>
        </p:nvSpPr>
        <p:spPr>
          <a:xfrm>
            <a:off x="0" y="0"/>
            <a:ext cx="12192000" cy="6858000"/>
          </a:xfrm>
          <a:solidFill>
            <a:schemeClr val="bg1">
              <a:lumMod val="85000"/>
            </a:schemeClr>
          </a:solidFill>
        </p:spPr>
        <p:txBody>
          <a:bodyPr tIns="72000"/>
          <a:lstStyle>
            <a:lvl1pPr marL="0" indent="0" algn="ctr">
              <a:buNone/>
              <a:defRPr/>
            </a:lvl1pPr>
          </a:lstStyle>
          <a:p>
            <a:r>
              <a:rPr lang="en-GB" dirty="0" err="1"/>
              <a:t>Indsæt</a:t>
            </a:r>
            <a:r>
              <a:rPr lang="en-GB" dirty="0"/>
              <a:t> </a:t>
            </a:r>
            <a:r>
              <a:rPr lang="en-GB" dirty="0" err="1"/>
              <a:t>billede</a:t>
            </a:r>
            <a:endParaRPr lang="en-GB" dirty="0"/>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dirty="0" err="1"/>
              <a:t>Klik</a:t>
            </a:r>
            <a:r>
              <a:rPr lang="en-US" dirty="0"/>
              <a:t> for at </a:t>
            </a:r>
            <a:r>
              <a:rPr lang="en-US" dirty="0" err="1"/>
              <a:t>redigere</a:t>
            </a:r>
            <a:r>
              <a:rPr lang="en-US" dirty="0"/>
              <a:t> </a:t>
            </a:r>
            <a:br>
              <a:rPr lang="en-US" dirty="0"/>
            </a:br>
            <a:r>
              <a:rPr lang="en-US" dirty="0"/>
              <a:t>Break slide </a:t>
            </a:r>
            <a:r>
              <a:rPr lang="en-US" dirty="0" err="1"/>
              <a:t>titel</a:t>
            </a:r>
            <a:endParaRPr lang="en-GB" dirty="0"/>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tekst</a:t>
            </a:r>
          </a:p>
        </p:txBody>
      </p:sp>
      <p:sp>
        <p:nvSpPr>
          <p:cNvPr id="6" name="TextBox 5">
            <a:extLst>
              <a:ext uri="{FF2B5EF4-FFF2-40B4-BE49-F238E27FC236}">
                <a16:creationId xmlns:a16="http://schemas.microsoft.com/office/drawing/2014/main" id="{F023A4C3-858D-210B-FC14-092709C2FCBF}"/>
              </a:ext>
            </a:extLst>
          </p:cNvPr>
          <p:cNvSpPr txBox="1"/>
          <p:nvPr userDrawn="1"/>
        </p:nvSpPr>
        <p:spPr>
          <a:xfrm>
            <a:off x="4332287" y="-781533"/>
            <a:ext cx="3527425" cy="601789"/>
          </a:xfrm>
          <a:prstGeom prst="rect">
            <a:avLst/>
          </a:prstGeom>
          <a:noFill/>
        </p:spPr>
        <p:txBody>
          <a:bodyPr wrap="square" lIns="0" tIns="0" rIns="0" bIns="0" rtlCol="0" anchor="b" anchorCtr="0">
            <a:noAutofit/>
          </a:bodyPr>
          <a:lstStyle/>
          <a:p>
            <a:pPr marL="0" indent="0" algn="ctr">
              <a:lnSpc>
                <a:spcPct val="110000"/>
              </a:lnSpc>
              <a:spcBef>
                <a:spcPts val="1200"/>
              </a:spcBef>
              <a:buSzPct val="80000"/>
              <a:buFont typeface="Arial" panose="020B0604020202020204" pitchFamily="34" charset="0"/>
              <a:buNone/>
            </a:pPr>
            <a:r>
              <a:rPr lang="en-US" sz="1000" dirty="0" err="1">
                <a:solidFill>
                  <a:schemeClr val="accent2"/>
                </a:solidFill>
              </a:rPr>
              <a:t>Indsæt</a:t>
            </a:r>
            <a:r>
              <a:rPr lang="en-US" sz="1000" dirty="0">
                <a:solidFill>
                  <a:schemeClr val="accent2"/>
                </a:solidFill>
              </a:rPr>
              <a:t> billed </a:t>
            </a:r>
            <a:r>
              <a:rPr lang="en-US" sz="1000" dirty="0" err="1">
                <a:solidFill>
                  <a:schemeClr val="accent2"/>
                </a:solidFill>
              </a:rPr>
              <a:t>ved</a:t>
            </a:r>
            <a:r>
              <a:rPr lang="en-US" sz="1000" dirty="0">
                <a:solidFill>
                  <a:schemeClr val="accent2"/>
                </a:solidFill>
              </a:rPr>
              <a:t> at </a:t>
            </a:r>
            <a:r>
              <a:rPr lang="en-US" sz="1000" dirty="0" err="1">
                <a:solidFill>
                  <a:schemeClr val="accent2"/>
                </a:solidFill>
              </a:rPr>
              <a:t>klikke</a:t>
            </a:r>
            <a:r>
              <a:rPr lang="en-US" sz="1000" dirty="0">
                <a:solidFill>
                  <a:schemeClr val="accent2"/>
                </a:solidFill>
              </a:rPr>
              <a:t> </a:t>
            </a:r>
            <a:r>
              <a:rPr lang="en-US" sz="1000" dirty="0" err="1">
                <a:solidFill>
                  <a:schemeClr val="accent2"/>
                </a:solidFill>
              </a:rPr>
              <a:t>på</a:t>
            </a:r>
            <a:r>
              <a:rPr lang="en-US" sz="1000" dirty="0">
                <a:solidFill>
                  <a:schemeClr val="accent2"/>
                </a:solidFill>
              </a:rPr>
              <a:t> det </a:t>
            </a:r>
            <a:r>
              <a:rPr lang="en-US" sz="1000" dirty="0" err="1">
                <a:solidFill>
                  <a:schemeClr val="accent2"/>
                </a:solidFill>
              </a:rPr>
              <a:t>grå</a:t>
            </a:r>
            <a:r>
              <a:rPr lang="en-US" sz="1000" dirty="0">
                <a:solidFill>
                  <a:schemeClr val="accent2"/>
                </a:solidFill>
              </a:rPr>
              <a:t> felt. </a:t>
            </a:r>
            <a:br>
              <a:rPr lang="en-US" sz="1000" dirty="0">
                <a:solidFill>
                  <a:schemeClr val="accent2"/>
                </a:solidFill>
              </a:rPr>
            </a:br>
            <a:r>
              <a:rPr lang="en-US" sz="1000" dirty="0" err="1">
                <a:solidFill>
                  <a:schemeClr val="accent2"/>
                </a:solidFill>
              </a:rPr>
              <a:t>Vælge</a:t>
            </a:r>
            <a:r>
              <a:rPr lang="en-US" sz="1000" dirty="0">
                <a:solidFill>
                  <a:schemeClr val="accent2"/>
                </a:solidFill>
              </a:rPr>
              <a:t> </a:t>
            </a:r>
            <a:r>
              <a:rPr lang="en-US" sz="1000" dirty="0" err="1">
                <a:solidFill>
                  <a:schemeClr val="accent2"/>
                </a:solidFill>
              </a:rPr>
              <a:t>menuen</a:t>
            </a:r>
            <a:r>
              <a:rPr lang="en-US" sz="1000" dirty="0">
                <a:solidFill>
                  <a:schemeClr val="accent2"/>
                </a:solidFill>
              </a:rPr>
              <a:t> </a:t>
            </a:r>
            <a:r>
              <a:rPr lang="en-US" sz="1000" dirty="0" err="1">
                <a:solidFill>
                  <a:schemeClr val="accent2"/>
                </a:solidFill>
              </a:rPr>
              <a:t>Indsæt</a:t>
            </a:r>
            <a:r>
              <a:rPr lang="en-US" sz="1000" dirty="0">
                <a:solidFill>
                  <a:schemeClr val="accent2"/>
                </a:solidFill>
              </a:rPr>
              <a:t> &gt; billed </a:t>
            </a:r>
            <a:r>
              <a:rPr lang="en-US" sz="1000" dirty="0" err="1">
                <a:solidFill>
                  <a:schemeClr val="accent2"/>
                </a:solidFill>
              </a:rPr>
              <a:t>og</a:t>
            </a:r>
            <a:r>
              <a:rPr lang="en-US" sz="1000" dirty="0">
                <a:solidFill>
                  <a:schemeClr val="accent2"/>
                </a:solidFill>
              </a:rPr>
              <a:t> browse </a:t>
            </a:r>
            <a:r>
              <a:rPr lang="en-US" sz="1000" dirty="0" err="1">
                <a:solidFill>
                  <a:schemeClr val="accent2"/>
                </a:solidFill>
              </a:rPr>
              <a:t>til</a:t>
            </a:r>
            <a:r>
              <a:rPr lang="en-US" sz="1000" dirty="0">
                <a:solidFill>
                  <a:schemeClr val="accent2"/>
                </a:solidFill>
              </a:rPr>
              <a:t> </a:t>
            </a:r>
            <a:r>
              <a:rPr lang="en-US" sz="1000" dirty="0" err="1">
                <a:solidFill>
                  <a:schemeClr val="accent2"/>
                </a:solidFill>
              </a:rPr>
              <a:t>billedet</a:t>
            </a:r>
            <a:endParaRPr lang="en-US" sz="1000" dirty="0">
              <a:solidFill>
                <a:schemeClr val="accent2"/>
              </a:solidFill>
            </a:endParaRPr>
          </a:p>
        </p:txBody>
      </p:sp>
    </p:spTree>
    <p:extLst>
      <p:ext uri="{BB962C8B-B14F-4D97-AF65-F5344CB8AC3E}">
        <p14:creationId xmlns:p14="http://schemas.microsoft.com/office/powerpoint/2010/main" val="3688171396"/>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reakslide - farve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A7ADDD-2244-F02A-CFFD-05585491F684}"/>
              </a:ext>
            </a:extLst>
          </p:cNvPr>
          <p:cNvSpPr>
            <a:spLocks noGrp="1"/>
          </p:cNvSpPr>
          <p:nvPr>
            <p:ph type="body" sz="quarter" idx="10" hasCustomPrompt="1"/>
          </p:nvPr>
        </p:nvSpPr>
        <p:spPr>
          <a:xfrm>
            <a:off x="-4333" y="-4335"/>
            <a:ext cx="12201604" cy="6860167"/>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307689 h 6858000"/>
              <a:gd name="connsiteX5" fmla="*/ 0 w 12192000"/>
              <a:gd name="connsiteY5" fmla="*/ 0 h 6858000"/>
              <a:gd name="connsiteX0" fmla="*/ 0 w 12192000"/>
              <a:gd name="connsiteY0" fmla="*/ 4334 h 6862334"/>
              <a:gd name="connsiteX1" fmla="*/ 6067109 w 12192000"/>
              <a:gd name="connsiteY1" fmla="*/ 0 h 6862334"/>
              <a:gd name="connsiteX2" fmla="*/ 12192000 w 12192000"/>
              <a:gd name="connsiteY2" fmla="*/ 4334 h 6862334"/>
              <a:gd name="connsiteX3" fmla="*/ 12192000 w 12192000"/>
              <a:gd name="connsiteY3" fmla="*/ 6862334 h 6862334"/>
              <a:gd name="connsiteX4" fmla="*/ 0 w 12192000"/>
              <a:gd name="connsiteY4" fmla="*/ 6862334 h 6862334"/>
              <a:gd name="connsiteX5" fmla="*/ 0 w 12192000"/>
              <a:gd name="connsiteY5" fmla="*/ 312023 h 6862334"/>
              <a:gd name="connsiteX6" fmla="*/ 0 w 12192000"/>
              <a:gd name="connsiteY6" fmla="*/ 4334 h 6862334"/>
              <a:gd name="connsiteX0" fmla="*/ 0 w 12192000"/>
              <a:gd name="connsiteY0" fmla="*/ 312023 h 6862334"/>
              <a:gd name="connsiteX1" fmla="*/ 6067109 w 12192000"/>
              <a:gd name="connsiteY1" fmla="*/ 0 h 6862334"/>
              <a:gd name="connsiteX2" fmla="*/ 12192000 w 12192000"/>
              <a:gd name="connsiteY2" fmla="*/ 4334 h 6862334"/>
              <a:gd name="connsiteX3" fmla="*/ 12192000 w 12192000"/>
              <a:gd name="connsiteY3" fmla="*/ 6862334 h 6862334"/>
              <a:gd name="connsiteX4" fmla="*/ 0 w 12192000"/>
              <a:gd name="connsiteY4" fmla="*/ 6862334 h 6862334"/>
              <a:gd name="connsiteX5" fmla="*/ 0 w 12192000"/>
              <a:gd name="connsiteY5" fmla="*/ 312023 h 6862334"/>
              <a:gd name="connsiteX0" fmla="*/ 0 w 12192000"/>
              <a:gd name="connsiteY0" fmla="*/ 312023 h 6862334"/>
              <a:gd name="connsiteX1" fmla="*/ 6067109 w 12192000"/>
              <a:gd name="connsiteY1" fmla="*/ 0 h 6862334"/>
              <a:gd name="connsiteX2" fmla="*/ 12025877 w 12192000"/>
              <a:gd name="connsiteY2" fmla="*/ 0 h 6862334"/>
              <a:gd name="connsiteX3" fmla="*/ 12192000 w 12192000"/>
              <a:gd name="connsiteY3" fmla="*/ 4334 h 6862334"/>
              <a:gd name="connsiteX4" fmla="*/ 12192000 w 12192000"/>
              <a:gd name="connsiteY4" fmla="*/ 6862334 h 6862334"/>
              <a:gd name="connsiteX5" fmla="*/ 0 w 12192000"/>
              <a:gd name="connsiteY5" fmla="*/ 6862334 h 6862334"/>
              <a:gd name="connsiteX6" fmla="*/ 0 w 12192000"/>
              <a:gd name="connsiteY6"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2000 w 12194889"/>
              <a:gd name="connsiteY3" fmla="*/ 4334 h 6862334"/>
              <a:gd name="connsiteX4" fmla="*/ 12194889 w 12194889"/>
              <a:gd name="connsiteY4" fmla="*/ 3202567 h 6862334"/>
              <a:gd name="connsiteX5" fmla="*/ 12192000 w 12194889"/>
              <a:gd name="connsiteY5" fmla="*/ 6862334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2000 w 12194889"/>
              <a:gd name="connsiteY4" fmla="*/ 6862334 h 6862334"/>
              <a:gd name="connsiteX5" fmla="*/ 0 w 12194889"/>
              <a:gd name="connsiteY5" fmla="*/ 6862334 h 6862334"/>
              <a:gd name="connsiteX6" fmla="*/ 0 w 12194889"/>
              <a:gd name="connsiteY6"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12192000 w 12194889"/>
              <a:gd name="connsiteY5" fmla="*/ 6862334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12192000 w 12194889"/>
              <a:gd name="connsiteY5" fmla="*/ 6862334 h 6862334"/>
              <a:gd name="connsiteX6" fmla="*/ 6270791 w 12194889"/>
              <a:gd name="connsiteY6" fmla="*/ 6860167 h 6862334"/>
              <a:gd name="connsiteX7" fmla="*/ 0 w 12194889"/>
              <a:gd name="connsiteY7" fmla="*/ 6862334 h 6862334"/>
              <a:gd name="connsiteX8" fmla="*/ 0 w 12194889"/>
              <a:gd name="connsiteY8" fmla="*/ 312023 h 6862334"/>
              <a:gd name="connsiteX0" fmla="*/ 0 w 12194889"/>
              <a:gd name="connsiteY0" fmla="*/ 312023 h 6918462"/>
              <a:gd name="connsiteX1" fmla="*/ 6067109 w 12194889"/>
              <a:gd name="connsiteY1" fmla="*/ 0 h 6918462"/>
              <a:gd name="connsiteX2" fmla="*/ 12025877 w 12194889"/>
              <a:gd name="connsiteY2" fmla="*/ 0 h 6918462"/>
              <a:gd name="connsiteX3" fmla="*/ 12194889 w 12194889"/>
              <a:gd name="connsiteY3" fmla="*/ 3202567 h 6918462"/>
              <a:gd name="connsiteX4" fmla="*/ 12190555 w 12194889"/>
              <a:gd name="connsiteY4" fmla="*/ 6556812 h 6918462"/>
              <a:gd name="connsiteX5" fmla="*/ 6270791 w 12194889"/>
              <a:gd name="connsiteY5" fmla="*/ 6860167 h 6918462"/>
              <a:gd name="connsiteX6" fmla="*/ 0 w 12194889"/>
              <a:gd name="connsiteY6" fmla="*/ 6862334 h 6918462"/>
              <a:gd name="connsiteX7" fmla="*/ 0 w 12194889"/>
              <a:gd name="connsiteY7" fmla="*/ 312023 h 6918462"/>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0 w 12194889"/>
              <a:gd name="connsiteY6" fmla="*/ 6862334 h 6862334"/>
              <a:gd name="connsiteX7" fmla="*/ 0 w 12194889"/>
              <a:gd name="connsiteY7" fmla="*/ 312023 h 6862334"/>
              <a:gd name="connsiteX0" fmla="*/ 0 w 12194889"/>
              <a:gd name="connsiteY0" fmla="*/ 312023 h 6862334"/>
              <a:gd name="connsiteX1" fmla="*/ 6067109 w 12194889"/>
              <a:gd name="connsiteY1" fmla="*/ 0 h 6862334"/>
              <a:gd name="connsiteX2" fmla="*/ 12025877 w 12194889"/>
              <a:gd name="connsiteY2" fmla="*/ 0 h 6862334"/>
              <a:gd name="connsiteX3" fmla="*/ 12194889 w 12194889"/>
              <a:gd name="connsiteY3" fmla="*/ 3202567 h 6862334"/>
              <a:gd name="connsiteX4" fmla="*/ 12190555 w 12194889"/>
              <a:gd name="connsiteY4" fmla="*/ 6556812 h 6862334"/>
              <a:gd name="connsiteX5" fmla="*/ 6270791 w 12194889"/>
              <a:gd name="connsiteY5" fmla="*/ 6860167 h 6862334"/>
              <a:gd name="connsiteX6" fmla="*/ 169012 w 12194889"/>
              <a:gd name="connsiteY6" fmla="*/ 6855834 h 6862334"/>
              <a:gd name="connsiteX7" fmla="*/ 0 w 12194889"/>
              <a:gd name="connsiteY7" fmla="*/ 6862334 h 6862334"/>
              <a:gd name="connsiteX8" fmla="*/ 0 w 12194889"/>
              <a:gd name="connsiteY8" fmla="*/ 312023 h 6862334"/>
              <a:gd name="connsiteX0" fmla="*/ 4334 w 12199223"/>
              <a:gd name="connsiteY0" fmla="*/ 312023 h 6862334"/>
              <a:gd name="connsiteX1" fmla="*/ 6071443 w 12199223"/>
              <a:gd name="connsiteY1" fmla="*/ 0 h 6862334"/>
              <a:gd name="connsiteX2" fmla="*/ 12030211 w 12199223"/>
              <a:gd name="connsiteY2" fmla="*/ 0 h 6862334"/>
              <a:gd name="connsiteX3" fmla="*/ 12199223 w 12199223"/>
              <a:gd name="connsiteY3" fmla="*/ 3202567 h 6862334"/>
              <a:gd name="connsiteX4" fmla="*/ 12194889 w 12199223"/>
              <a:gd name="connsiteY4" fmla="*/ 6556812 h 6862334"/>
              <a:gd name="connsiteX5" fmla="*/ 6275125 w 12199223"/>
              <a:gd name="connsiteY5" fmla="*/ 6860167 h 6862334"/>
              <a:gd name="connsiteX6" fmla="*/ 173346 w 12199223"/>
              <a:gd name="connsiteY6" fmla="*/ 6855834 h 6862334"/>
              <a:gd name="connsiteX7" fmla="*/ 4334 w 12199223"/>
              <a:gd name="connsiteY7" fmla="*/ 6862334 h 6862334"/>
              <a:gd name="connsiteX8" fmla="*/ 0 w 12199223"/>
              <a:gd name="connsiteY8" fmla="*/ 3540592 h 6862334"/>
              <a:gd name="connsiteX9" fmla="*/ 4334 w 12199223"/>
              <a:gd name="connsiteY9" fmla="*/ 312023 h 6862334"/>
              <a:gd name="connsiteX0" fmla="*/ 4334 w 12199223"/>
              <a:gd name="connsiteY0" fmla="*/ 312023 h 6860167"/>
              <a:gd name="connsiteX1" fmla="*/ 6071443 w 12199223"/>
              <a:gd name="connsiteY1" fmla="*/ 0 h 6860167"/>
              <a:gd name="connsiteX2" fmla="*/ 12030211 w 12199223"/>
              <a:gd name="connsiteY2" fmla="*/ 0 h 6860167"/>
              <a:gd name="connsiteX3" fmla="*/ 12199223 w 12199223"/>
              <a:gd name="connsiteY3" fmla="*/ 3202567 h 6860167"/>
              <a:gd name="connsiteX4" fmla="*/ 12194889 w 12199223"/>
              <a:gd name="connsiteY4" fmla="*/ 6556812 h 6860167"/>
              <a:gd name="connsiteX5" fmla="*/ 6275125 w 12199223"/>
              <a:gd name="connsiteY5" fmla="*/ 6860167 h 6860167"/>
              <a:gd name="connsiteX6" fmla="*/ 173346 w 12199223"/>
              <a:gd name="connsiteY6" fmla="*/ 6855834 h 6860167"/>
              <a:gd name="connsiteX7" fmla="*/ 0 w 12199223"/>
              <a:gd name="connsiteY7" fmla="*/ 3540592 h 6860167"/>
              <a:gd name="connsiteX8" fmla="*/ 4334 w 12199223"/>
              <a:gd name="connsiteY8" fmla="*/ 312023 h 6860167"/>
              <a:gd name="connsiteX0" fmla="*/ 4334 w 12199223"/>
              <a:gd name="connsiteY0" fmla="*/ 312023 h 6860167"/>
              <a:gd name="connsiteX1" fmla="*/ 6071443 w 12199223"/>
              <a:gd name="connsiteY1" fmla="*/ 0 h 6860167"/>
              <a:gd name="connsiteX2" fmla="*/ 12030211 w 12199223"/>
              <a:gd name="connsiteY2" fmla="*/ 0 h 6860167"/>
              <a:gd name="connsiteX3" fmla="*/ 12199223 w 12199223"/>
              <a:gd name="connsiteY3" fmla="*/ 3202567 h 6860167"/>
              <a:gd name="connsiteX4" fmla="*/ 12197270 w 12199223"/>
              <a:gd name="connsiteY4" fmla="*/ 6556812 h 6860167"/>
              <a:gd name="connsiteX5" fmla="*/ 6275125 w 12199223"/>
              <a:gd name="connsiteY5" fmla="*/ 6860167 h 6860167"/>
              <a:gd name="connsiteX6" fmla="*/ 173346 w 12199223"/>
              <a:gd name="connsiteY6" fmla="*/ 6855834 h 6860167"/>
              <a:gd name="connsiteX7" fmla="*/ 0 w 12199223"/>
              <a:gd name="connsiteY7" fmla="*/ 3540592 h 6860167"/>
              <a:gd name="connsiteX8" fmla="*/ 4334 w 12199223"/>
              <a:gd name="connsiteY8" fmla="*/ 312023 h 6860167"/>
              <a:gd name="connsiteX0" fmla="*/ 4334 w 12201604"/>
              <a:gd name="connsiteY0" fmla="*/ 312023 h 6860167"/>
              <a:gd name="connsiteX1" fmla="*/ 6071443 w 12201604"/>
              <a:gd name="connsiteY1" fmla="*/ 0 h 6860167"/>
              <a:gd name="connsiteX2" fmla="*/ 12030211 w 12201604"/>
              <a:gd name="connsiteY2" fmla="*/ 0 h 6860167"/>
              <a:gd name="connsiteX3" fmla="*/ 12201604 w 12201604"/>
              <a:gd name="connsiteY3" fmla="*/ 3202567 h 6860167"/>
              <a:gd name="connsiteX4" fmla="*/ 12197270 w 12201604"/>
              <a:gd name="connsiteY4" fmla="*/ 6556812 h 6860167"/>
              <a:gd name="connsiteX5" fmla="*/ 6275125 w 12201604"/>
              <a:gd name="connsiteY5" fmla="*/ 6860167 h 6860167"/>
              <a:gd name="connsiteX6" fmla="*/ 173346 w 12201604"/>
              <a:gd name="connsiteY6" fmla="*/ 6855834 h 6860167"/>
              <a:gd name="connsiteX7" fmla="*/ 0 w 12201604"/>
              <a:gd name="connsiteY7" fmla="*/ 3540592 h 6860167"/>
              <a:gd name="connsiteX8" fmla="*/ 4334 w 12201604"/>
              <a:gd name="connsiteY8" fmla="*/ 312023 h 686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1604" h="6860167">
                <a:moveTo>
                  <a:pt x="4334" y="312023"/>
                </a:moveTo>
                <a:lnTo>
                  <a:pt x="6071443" y="0"/>
                </a:lnTo>
                <a:lnTo>
                  <a:pt x="12030211" y="0"/>
                </a:lnTo>
                <a:lnTo>
                  <a:pt x="12201604" y="3202567"/>
                </a:lnTo>
                <a:cubicBezTo>
                  <a:pt x="12200159" y="4320649"/>
                  <a:pt x="12198715" y="5438730"/>
                  <a:pt x="12197270" y="6556812"/>
                </a:cubicBezTo>
                <a:cubicBezTo>
                  <a:pt x="7283634" y="6811053"/>
                  <a:pt x="11864810" y="6579563"/>
                  <a:pt x="6275125" y="6860167"/>
                </a:cubicBezTo>
                <a:lnTo>
                  <a:pt x="173346" y="6855834"/>
                </a:lnTo>
                <a:lnTo>
                  <a:pt x="0" y="3540592"/>
                </a:lnTo>
                <a:cubicBezTo>
                  <a:pt x="1445" y="2464402"/>
                  <a:pt x="2889" y="1388213"/>
                  <a:pt x="4334" y="312023"/>
                </a:cubicBezTo>
                <a:close/>
              </a:path>
            </a:pathLst>
          </a:custGeom>
          <a:solidFill>
            <a:schemeClr val="accent1"/>
          </a:solid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1807674" y="2440104"/>
            <a:ext cx="8244000" cy="1977793"/>
          </a:xfrm>
        </p:spPr>
        <p:txBody>
          <a:bodyPr anchor="ctr" anchorCtr="0"/>
          <a:lstStyle>
            <a:lvl1pPr algn="ctr">
              <a:lnSpc>
                <a:spcPct val="100000"/>
              </a:lnSpc>
              <a:defRPr sz="4100" cap="all" baseline="0">
                <a:solidFill>
                  <a:schemeClr val="bg1"/>
                </a:solidFill>
              </a:defRPr>
            </a:lvl1pPr>
          </a:lstStyle>
          <a:p>
            <a:r>
              <a:rPr lang="en-US" dirty="0" err="1"/>
              <a:t>Klik</a:t>
            </a:r>
            <a:r>
              <a:rPr lang="en-US" dirty="0"/>
              <a:t> for at </a:t>
            </a:r>
            <a:r>
              <a:rPr lang="en-US" dirty="0" err="1"/>
              <a:t>redigere</a:t>
            </a:r>
            <a:r>
              <a:rPr lang="en-US" dirty="0"/>
              <a:t> </a:t>
            </a:r>
            <a:br>
              <a:rPr lang="en-US" dirty="0"/>
            </a:br>
            <a:r>
              <a:rPr lang="en-US" dirty="0"/>
              <a:t>Break slide </a:t>
            </a:r>
            <a:r>
              <a:rPr lang="en-US" dirty="0" err="1"/>
              <a:t>titel</a:t>
            </a:r>
            <a:endParaRPr lang="en-GB" dirty="0"/>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3665721" y="4417897"/>
            <a:ext cx="4837112" cy="622300"/>
          </a:xfrm>
        </p:spPr>
        <p:txBody>
          <a:bodyPr anchor="t" anchorCtr="0"/>
          <a:lstStyle>
            <a:lvl1pPr marL="0" indent="0" algn="ctr">
              <a:spcBef>
                <a:spcPts val="120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tekst</a:t>
            </a:r>
          </a:p>
        </p:txBody>
      </p:sp>
    </p:spTree>
    <p:extLst>
      <p:ext uri="{BB962C8B-B14F-4D97-AF65-F5344CB8AC3E}">
        <p14:creationId xmlns:p14="http://schemas.microsoft.com/office/powerpoint/2010/main" val="49297103"/>
      </p:ext>
    </p:extLst>
  </p:cSld>
  <p:clrMapOvr>
    <a:masterClrMapping/>
  </p:clrMapOvr>
  <p:extLst>
    <p:ext uri="{DCECCB84-F9BA-43D5-87BE-67443E8EF086}">
      <p15:sldGuideLst xmlns:p15="http://schemas.microsoft.com/office/powerpoint/2012/main">
        <p15:guide id="1" pos="415" userDrawn="1">
          <p15:clr>
            <a:srgbClr val="A4A3A4"/>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1" name="Text Placeholder 14">
            <a:extLst>
              <a:ext uri="{FF2B5EF4-FFF2-40B4-BE49-F238E27FC236}">
                <a16:creationId xmlns:a16="http://schemas.microsoft.com/office/drawing/2014/main" id="{94AD7E06-A213-57ED-A406-D9F75C4BB96F}"/>
              </a:ext>
            </a:extLst>
          </p:cNvPr>
          <p:cNvSpPr>
            <a:spLocks noGrp="1"/>
          </p:cNvSpPr>
          <p:nvPr>
            <p:ph type="body" sz="quarter" idx="15" hasCustomPrompt="1"/>
          </p:nvPr>
        </p:nvSpPr>
        <p:spPr>
          <a:xfrm>
            <a:off x="658813" y="5306955"/>
            <a:ext cx="2167464" cy="1001769"/>
          </a:xfrm>
          <a:blipFill>
            <a:blip r:embed="rId6"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alpha val="0"/>
                  </a:schemeClr>
                </a:solidFill>
              </a:defRPr>
            </a:lvl1pPr>
          </a:lstStyle>
          <a:p>
            <a:pPr lvl="0"/>
            <a:r>
              <a:rPr lang="en-US"/>
              <a:t>x</a:t>
            </a:r>
            <a:endParaRPr lang="en-GB"/>
          </a:p>
        </p:txBody>
      </p:sp>
    </p:spTree>
    <p:extLst>
      <p:ext uri="{BB962C8B-B14F-4D97-AF65-F5344CB8AC3E}">
        <p14:creationId xmlns:p14="http://schemas.microsoft.com/office/powerpoint/2010/main" val="4013569588"/>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2C826DC-A3B6-4035-9504-2DD4FF4CE680}"/>
              </a:ext>
            </a:extLst>
          </p:cNvPr>
          <p:cNvSpPr/>
          <p:nvPr userDrawn="1"/>
        </p:nvSpPr>
        <p:spPr>
          <a:xfrm rot="-180000">
            <a:off x="114378" y="4369712"/>
            <a:ext cx="12192015" cy="2484083"/>
          </a:xfrm>
          <a:custGeom>
            <a:avLst/>
            <a:gdLst>
              <a:gd name="connsiteX0" fmla="*/ 0 w 12192000"/>
              <a:gd name="connsiteY0" fmla="*/ 0 h 2485291"/>
              <a:gd name="connsiteX1" fmla="*/ 12192000 w 12192000"/>
              <a:gd name="connsiteY1" fmla="*/ 0 h 2485291"/>
              <a:gd name="connsiteX2" fmla="*/ 12192000 w 12192000"/>
              <a:gd name="connsiteY2" fmla="*/ 2485291 h 2485291"/>
              <a:gd name="connsiteX3" fmla="*/ 0 w 12192000"/>
              <a:gd name="connsiteY3" fmla="*/ 2485291 h 2485291"/>
              <a:gd name="connsiteX4" fmla="*/ 0 w 12192000"/>
              <a:gd name="connsiteY4"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15 w 12192015"/>
              <a:gd name="connsiteY3" fmla="*/ 2485291 h 2485291"/>
              <a:gd name="connsiteX4" fmla="*/ 0 w 12192015"/>
              <a:gd name="connsiteY4" fmla="*/ 2172904 h 2485291"/>
              <a:gd name="connsiteX5" fmla="*/ 15 w 12192015"/>
              <a:gd name="connsiteY5"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5983138 w 12192015"/>
              <a:gd name="connsiteY3" fmla="*/ 2484083 h 2485291"/>
              <a:gd name="connsiteX4" fmla="*/ 15 w 12192015"/>
              <a:gd name="connsiteY4" fmla="*/ 2485291 h 2485291"/>
              <a:gd name="connsiteX5" fmla="*/ 0 w 12192015"/>
              <a:gd name="connsiteY5" fmla="*/ 2172904 h 2485291"/>
              <a:gd name="connsiteX6" fmla="*/ 15 w 12192015"/>
              <a:gd name="connsiteY6"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5983138 w 12192015"/>
              <a:gd name="connsiteY3" fmla="*/ 2484083 h 2485291"/>
              <a:gd name="connsiteX4" fmla="*/ 0 w 12192015"/>
              <a:gd name="connsiteY4" fmla="*/ 2172904 h 2485291"/>
              <a:gd name="connsiteX5" fmla="*/ 15 w 12192015"/>
              <a:gd name="connsiteY5" fmla="*/ 0 h 2485291"/>
              <a:gd name="connsiteX0" fmla="*/ 15 w 12192015"/>
              <a:gd name="connsiteY0" fmla="*/ 0 h 2485291"/>
              <a:gd name="connsiteX1" fmla="*/ 12192015 w 12192015"/>
              <a:gd name="connsiteY1" fmla="*/ 0 h 2485291"/>
              <a:gd name="connsiteX2" fmla="*/ 12192015 w 12192015"/>
              <a:gd name="connsiteY2" fmla="*/ 2485291 h 2485291"/>
              <a:gd name="connsiteX3" fmla="*/ 12023278 w 12192015"/>
              <a:gd name="connsiteY3" fmla="*/ 2481109 h 2485291"/>
              <a:gd name="connsiteX4" fmla="*/ 5983138 w 12192015"/>
              <a:gd name="connsiteY4" fmla="*/ 2484083 h 2485291"/>
              <a:gd name="connsiteX5" fmla="*/ 0 w 12192015"/>
              <a:gd name="connsiteY5" fmla="*/ 2172904 h 2485291"/>
              <a:gd name="connsiteX6" fmla="*/ 15 w 12192015"/>
              <a:gd name="connsiteY6" fmla="*/ 0 h 2485291"/>
              <a:gd name="connsiteX0" fmla="*/ 15 w 12192015"/>
              <a:gd name="connsiteY0" fmla="*/ 0 h 2484083"/>
              <a:gd name="connsiteX1" fmla="*/ 12192015 w 12192015"/>
              <a:gd name="connsiteY1" fmla="*/ 0 h 2484083"/>
              <a:gd name="connsiteX2" fmla="*/ 12023278 w 12192015"/>
              <a:gd name="connsiteY2" fmla="*/ 2481109 h 2484083"/>
              <a:gd name="connsiteX3" fmla="*/ 5983138 w 12192015"/>
              <a:gd name="connsiteY3" fmla="*/ 2484083 h 2484083"/>
              <a:gd name="connsiteX4" fmla="*/ 0 w 12192015"/>
              <a:gd name="connsiteY4" fmla="*/ 2172904 h 2484083"/>
              <a:gd name="connsiteX5" fmla="*/ 15 w 12192015"/>
              <a:gd name="connsiteY5" fmla="*/ 0 h 248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15" h="2484083">
                <a:moveTo>
                  <a:pt x="15" y="0"/>
                </a:moveTo>
                <a:lnTo>
                  <a:pt x="12192015" y="0"/>
                </a:lnTo>
                <a:lnTo>
                  <a:pt x="12023278" y="2481109"/>
                </a:lnTo>
                <a:lnTo>
                  <a:pt x="5983138" y="2484083"/>
                </a:lnTo>
                <a:lnTo>
                  <a:pt x="0" y="2172904"/>
                </a:lnTo>
                <a:cubicBezTo>
                  <a:pt x="5" y="1448603"/>
                  <a:pt x="10" y="724301"/>
                  <a:pt x="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10" name="Picture Placeholder 11">
            <a:extLst>
              <a:ext uri="{FF2B5EF4-FFF2-40B4-BE49-F238E27FC236}">
                <a16:creationId xmlns:a16="http://schemas.microsoft.com/office/drawing/2014/main" id="{668A2BB3-89DD-FEAB-DF69-76FBC9D4812B}"/>
              </a:ext>
            </a:extLst>
          </p:cNvPr>
          <p:cNvSpPr>
            <a:spLocks noGrp="1"/>
          </p:cNvSpPr>
          <p:nvPr>
            <p:ph type="pic" sz="quarter" idx="14" hasCustomPrompt="1"/>
          </p:nvPr>
        </p:nvSpPr>
        <p:spPr>
          <a:xfrm rot="-180000">
            <a:off x="-69846" y="-652"/>
            <a:ext cx="12199826" cy="4380004"/>
          </a:xfrm>
          <a:custGeom>
            <a:avLst/>
            <a:gdLst>
              <a:gd name="connsiteX0" fmla="*/ 0 w 12192000"/>
              <a:gd name="connsiteY0" fmla="*/ 0 h 4377600"/>
              <a:gd name="connsiteX1" fmla="*/ 12192000 w 12192000"/>
              <a:gd name="connsiteY1" fmla="*/ 0 h 4377600"/>
              <a:gd name="connsiteX2" fmla="*/ 12192000 w 12192000"/>
              <a:gd name="connsiteY2" fmla="*/ 4377600 h 4377600"/>
              <a:gd name="connsiteX3" fmla="*/ 0 w 12192000"/>
              <a:gd name="connsiteY3" fmla="*/ 4377600 h 4377600"/>
              <a:gd name="connsiteX4" fmla="*/ 0 w 12192000"/>
              <a:gd name="connsiteY4" fmla="*/ 0 h 4377600"/>
              <a:gd name="connsiteX0" fmla="*/ 0 w 12192000"/>
              <a:gd name="connsiteY0" fmla="*/ 2404 h 4380004"/>
              <a:gd name="connsiteX1" fmla="*/ 6139914 w 12192000"/>
              <a:gd name="connsiteY1" fmla="*/ 0 h 4380004"/>
              <a:gd name="connsiteX2" fmla="*/ 12192000 w 12192000"/>
              <a:gd name="connsiteY2" fmla="*/ 2404 h 4380004"/>
              <a:gd name="connsiteX3" fmla="*/ 12192000 w 12192000"/>
              <a:gd name="connsiteY3" fmla="*/ 4380004 h 4380004"/>
              <a:gd name="connsiteX4" fmla="*/ 0 w 12192000"/>
              <a:gd name="connsiteY4" fmla="*/ 4380004 h 4380004"/>
              <a:gd name="connsiteX5" fmla="*/ 0 w 12192000"/>
              <a:gd name="connsiteY5" fmla="*/ 2404 h 4380004"/>
              <a:gd name="connsiteX0" fmla="*/ 0 w 12194948"/>
              <a:gd name="connsiteY0" fmla="*/ 2404 h 4380004"/>
              <a:gd name="connsiteX1" fmla="*/ 6139914 w 12194948"/>
              <a:gd name="connsiteY1" fmla="*/ 0 h 4380004"/>
              <a:gd name="connsiteX2" fmla="*/ 12194948 w 12194948"/>
              <a:gd name="connsiteY2" fmla="*/ 310161 h 4380004"/>
              <a:gd name="connsiteX3" fmla="*/ 12192000 w 12194948"/>
              <a:gd name="connsiteY3" fmla="*/ 4380004 h 4380004"/>
              <a:gd name="connsiteX4" fmla="*/ 0 w 12194948"/>
              <a:gd name="connsiteY4" fmla="*/ 4380004 h 4380004"/>
              <a:gd name="connsiteX5" fmla="*/ 0 w 12194948"/>
              <a:gd name="connsiteY5" fmla="*/ 2404 h 4380004"/>
              <a:gd name="connsiteX0" fmla="*/ 4878 w 12199826"/>
              <a:gd name="connsiteY0" fmla="*/ 2404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4878 w 12199826"/>
              <a:gd name="connsiteY6" fmla="*/ 2404 h 4380004"/>
              <a:gd name="connsiteX0" fmla="*/ 181348 w 12199826"/>
              <a:gd name="connsiteY0" fmla="*/ 2114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81348 w 12199826"/>
              <a:gd name="connsiteY6" fmla="*/ 2114 h 4380004"/>
              <a:gd name="connsiteX0" fmla="*/ 178970 w 12199826"/>
              <a:gd name="connsiteY0" fmla="*/ 198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8970 w 12199826"/>
              <a:gd name="connsiteY6" fmla="*/ 1989 h 4380004"/>
              <a:gd name="connsiteX0" fmla="*/ 178970 w 12199826"/>
              <a:gd name="connsiteY0" fmla="*/ 198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8970 w 12199826"/>
              <a:gd name="connsiteY6" fmla="*/ 1989 h 4380004"/>
              <a:gd name="connsiteX0" fmla="*/ 174214 w 12199826"/>
              <a:gd name="connsiteY0" fmla="*/ 1739 h 4380004"/>
              <a:gd name="connsiteX1" fmla="*/ 6144792 w 12199826"/>
              <a:gd name="connsiteY1" fmla="*/ 0 h 4380004"/>
              <a:gd name="connsiteX2" fmla="*/ 12199826 w 12199826"/>
              <a:gd name="connsiteY2" fmla="*/ 310161 h 4380004"/>
              <a:gd name="connsiteX3" fmla="*/ 12196878 w 12199826"/>
              <a:gd name="connsiteY3" fmla="*/ 4380004 h 4380004"/>
              <a:gd name="connsiteX4" fmla="*/ 4878 w 12199826"/>
              <a:gd name="connsiteY4" fmla="*/ 4380004 h 4380004"/>
              <a:gd name="connsiteX5" fmla="*/ 0 w 12199826"/>
              <a:gd name="connsiteY5" fmla="*/ 3273818 h 4380004"/>
              <a:gd name="connsiteX6" fmla="*/ 174214 w 12199826"/>
              <a:gd name="connsiteY6" fmla="*/ 1739 h 438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9826" h="4380004">
                <a:moveTo>
                  <a:pt x="174214" y="1739"/>
                </a:moveTo>
                <a:lnTo>
                  <a:pt x="6144792" y="0"/>
                </a:lnTo>
                <a:lnTo>
                  <a:pt x="12199826" y="310161"/>
                </a:lnTo>
                <a:cubicBezTo>
                  <a:pt x="12198843" y="1666775"/>
                  <a:pt x="12197861" y="3023390"/>
                  <a:pt x="12196878" y="4380004"/>
                </a:cubicBezTo>
                <a:lnTo>
                  <a:pt x="4878" y="4380004"/>
                </a:lnTo>
                <a:lnTo>
                  <a:pt x="0" y="3273818"/>
                </a:lnTo>
                <a:lnTo>
                  <a:pt x="174214" y="1739"/>
                </a:ln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4352175"/>
            <a:ext cx="8244000" cy="1581664"/>
          </a:xfrm>
        </p:spPr>
        <p:txBody>
          <a:bodyPr anchor="t"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br>
              <a:rPr lang="en-US"/>
            </a:b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5686425"/>
            <a:ext cx="4837112" cy="622300"/>
          </a:xfrm>
        </p:spPr>
        <p:txBody>
          <a:bodyPr anchor="b"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380013" y="5306955"/>
            <a:ext cx="1422998" cy="1044000"/>
          </a:xfrm>
          <a:prstGeom prst="rect">
            <a:avLst/>
          </a:prstGeom>
        </p:spPr>
      </p:pic>
    </p:spTree>
    <p:extLst>
      <p:ext uri="{BB962C8B-B14F-4D97-AF65-F5344CB8AC3E}">
        <p14:creationId xmlns:p14="http://schemas.microsoft.com/office/powerpoint/2010/main" val="2992552837"/>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lut side med billede og tekst">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60D0119D-C8FB-C7F6-C20D-32E94812B58B}"/>
              </a:ext>
            </a:extLst>
          </p:cNvPr>
          <p:cNvSpPr>
            <a:spLocks noGrp="1"/>
          </p:cNvSpPr>
          <p:nvPr>
            <p:ph type="pic" sz="quarter" idx="13" hasCustomPrompt="1"/>
          </p:nvPr>
        </p:nvSpPr>
        <p:spPr>
          <a:xfrm rot="-180000">
            <a:off x="-2448" y="-3184"/>
            <a:ext cx="12197276" cy="6862227"/>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 name="connsiteX4" fmla="*/ 0 w 12192000"/>
              <a:gd name="connsiteY4" fmla="*/ 0 h 6857999"/>
              <a:gd name="connsiteX0" fmla="*/ 0 w 12192000"/>
              <a:gd name="connsiteY0" fmla="*/ 695 h 6858694"/>
              <a:gd name="connsiteX1" fmla="*/ 166607 w 12192000"/>
              <a:gd name="connsiteY1" fmla="*/ 0 h 6858694"/>
              <a:gd name="connsiteX2" fmla="*/ 12192000 w 12192000"/>
              <a:gd name="connsiteY2" fmla="*/ 695 h 6858694"/>
              <a:gd name="connsiteX3" fmla="*/ 12192000 w 12192000"/>
              <a:gd name="connsiteY3" fmla="*/ 6858694 h 6858694"/>
              <a:gd name="connsiteX4" fmla="*/ 0 w 12192000"/>
              <a:gd name="connsiteY4" fmla="*/ 6858694 h 6858694"/>
              <a:gd name="connsiteX5" fmla="*/ 0 w 12192000"/>
              <a:gd name="connsiteY5" fmla="*/ 695 h 6858694"/>
              <a:gd name="connsiteX0" fmla="*/ 1875 w 12193875"/>
              <a:gd name="connsiteY0" fmla="*/ 695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6" fmla="*/ 1875 w 12193875"/>
              <a:gd name="connsiteY6" fmla="*/ 695 h 6858694"/>
              <a:gd name="connsiteX0" fmla="*/ 0 w 12193875"/>
              <a:gd name="connsiteY0" fmla="*/ 3260344 h 6858694"/>
              <a:gd name="connsiteX1" fmla="*/ 168482 w 12193875"/>
              <a:gd name="connsiteY1" fmla="*/ 0 h 6858694"/>
              <a:gd name="connsiteX2" fmla="*/ 12193875 w 12193875"/>
              <a:gd name="connsiteY2" fmla="*/ 695 h 6858694"/>
              <a:gd name="connsiteX3" fmla="*/ 12193875 w 12193875"/>
              <a:gd name="connsiteY3" fmla="*/ 6858694 h 6858694"/>
              <a:gd name="connsiteX4" fmla="*/ 1875 w 12193875"/>
              <a:gd name="connsiteY4" fmla="*/ 6858694 h 6858694"/>
              <a:gd name="connsiteX5" fmla="*/ 0 w 12193875"/>
              <a:gd name="connsiteY5" fmla="*/ 3260344 h 6858694"/>
              <a:gd name="connsiteX0" fmla="*/ 518 w 12194393"/>
              <a:gd name="connsiteY0" fmla="*/ 3260344 h 6858694"/>
              <a:gd name="connsiteX1" fmla="*/ 169000 w 12194393"/>
              <a:gd name="connsiteY1" fmla="*/ 0 h 6858694"/>
              <a:gd name="connsiteX2" fmla="*/ 12194393 w 12194393"/>
              <a:gd name="connsiteY2" fmla="*/ 695 h 6858694"/>
              <a:gd name="connsiteX3" fmla="*/ 12194393 w 12194393"/>
              <a:gd name="connsiteY3" fmla="*/ 6858694 h 6858694"/>
              <a:gd name="connsiteX4" fmla="*/ 2393 w 12194393"/>
              <a:gd name="connsiteY4" fmla="*/ 6858694 h 6858694"/>
              <a:gd name="connsiteX5" fmla="*/ 0 w 12194393"/>
              <a:gd name="connsiteY5" fmla="*/ 6546182 h 6858694"/>
              <a:gd name="connsiteX6" fmla="*/ 518 w 12194393"/>
              <a:gd name="connsiteY6" fmla="*/ 3260344 h 6858694"/>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2393 w 12194393"/>
              <a:gd name="connsiteY5" fmla="*/ 6858694 h 6859749"/>
              <a:gd name="connsiteX6" fmla="*/ 0 w 12194393"/>
              <a:gd name="connsiteY6" fmla="*/ 6546182 h 6859749"/>
              <a:gd name="connsiteX7" fmla="*/ 518 w 12194393"/>
              <a:gd name="connsiteY7"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5937708 w 12194393"/>
              <a:gd name="connsiteY4" fmla="*/ 6859749 h 6859749"/>
              <a:gd name="connsiteX5" fmla="*/ 0 w 12194393"/>
              <a:gd name="connsiteY5" fmla="*/ 6546182 h 6859749"/>
              <a:gd name="connsiteX6" fmla="*/ 518 w 12194393"/>
              <a:gd name="connsiteY6" fmla="*/ 3260344 h 6859749"/>
              <a:gd name="connsiteX0" fmla="*/ 518 w 12194393"/>
              <a:gd name="connsiteY0" fmla="*/ 3260344 h 6859749"/>
              <a:gd name="connsiteX1" fmla="*/ 169000 w 12194393"/>
              <a:gd name="connsiteY1" fmla="*/ 0 h 6859749"/>
              <a:gd name="connsiteX2" fmla="*/ 12194393 w 12194393"/>
              <a:gd name="connsiteY2" fmla="*/ 695 h 6859749"/>
              <a:gd name="connsiteX3" fmla="*/ 12194393 w 12194393"/>
              <a:gd name="connsiteY3" fmla="*/ 6858694 h 6859749"/>
              <a:gd name="connsiteX4" fmla="*/ 12028035 w 12194393"/>
              <a:gd name="connsiteY4" fmla="*/ 6854636 h 6859749"/>
              <a:gd name="connsiteX5" fmla="*/ 5937708 w 12194393"/>
              <a:gd name="connsiteY5" fmla="*/ 6859749 h 6859749"/>
              <a:gd name="connsiteX6" fmla="*/ 0 w 12194393"/>
              <a:gd name="connsiteY6" fmla="*/ 6546182 h 6859749"/>
              <a:gd name="connsiteX7" fmla="*/ 518 w 12194393"/>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194393 w 12197276"/>
              <a:gd name="connsiteY4" fmla="*/ 6858694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7276 w 12197276"/>
              <a:gd name="connsiteY3" fmla="*/ 3625329 h 6859749"/>
              <a:gd name="connsiteX4" fmla="*/ 12028035 w 12197276"/>
              <a:gd name="connsiteY4" fmla="*/ 6854636 h 6859749"/>
              <a:gd name="connsiteX5" fmla="*/ 5937708 w 12197276"/>
              <a:gd name="connsiteY5" fmla="*/ 6859749 h 6859749"/>
              <a:gd name="connsiteX6" fmla="*/ 0 w 12197276"/>
              <a:gd name="connsiteY6" fmla="*/ 6546182 h 6859749"/>
              <a:gd name="connsiteX7" fmla="*/ 518 w 12197276"/>
              <a:gd name="connsiteY7" fmla="*/ 3260344 h 6859749"/>
              <a:gd name="connsiteX0" fmla="*/ 518 w 12197276"/>
              <a:gd name="connsiteY0" fmla="*/ 3260344 h 6859749"/>
              <a:gd name="connsiteX1" fmla="*/ 169000 w 12197276"/>
              <a:gd name="connsiteY1" fmla="*/ 0 h 6859749"/>
              <a:gd name="connsiteX2" fmla="*/ 12194393 w 12197276"/>
              <a:gd name="connsiteY2" fmla="*/ 695 h 6859749"/>
              <a:gd name="connsiteX3" fmla="*/ 12192279 w 12197276"/>
              <a:gd name="connsiteY3" fmla="*/ 308202 h 6859749"/>
              <a:gd name="connsiteX4" fmla="*/ 12197276 w 12197276"/>
              <a:gd name="connsiteY4" fmla="*/ 3625329 h 6859749"/>
              <a:gd name="connsiteX5" fmla="*/ 12028035 w 12197276"/>
              <a:gd name="connsiteY5" fmla="*/ 6854636 h 6859749"/>
              <a:gd name="connsiteX6" fmla="*/ 5937708 w 12197276"/>
              <a:gd name="connsiteY6" fmla="*/ 6859749 h 6859749"/>
              <a:gd name="connsiteX7" fmla="*/ 0 w 12197276"/>
              <a:gd name="connsiteY7" fmla="*/ 6546182 h 6859749"/>
              <a:gd name="connsiteX8" fmla="*/ 518 w 12197276"/>
              <a:gd name="connsiteY8" fmla="*/ 3260344 h 6859749"/>
              <a:gd name="connsiteX0" fmla="*/ 518 w 12197276"/>
              <a:gd name="connsiteY0" fmla="*/ 3262822 h 6862227"/>
              <a:gd name="connsiteX1" fmla="*/ 169000 w 12197276"/>
              <a:gd name="connsiteY1" fmla="*/ 2478 h 6862227"/>
              <a:gd name="connsiteX2" fmla="*/ 6218652 w 12197276"/>
              <a:gd name="connsiteY2" fmla="*/ 0 h 6862227"/>
              <a:gd name="connsiteX3" fmla="*/ 12194393 w 12197276"/>
              <a:gd name="connsiteY3" fmla="*/ 3173 h 6862227"/>
              <a:gd name="connsiteX4" fmla="*/ 12192279 w 12197276"/>
              <a:gd name="connsiteY4" fmla="*/ 310680 h 6862227"/>
              <a:gd name="connsiteX5" fmla="*/ 12197276 w 12197276"/>
              <a:gd name="connsiteY5" fmla="*/ 3627807 h 6862227"/>
              <a:gd name="connsiteX6" fmla="*/ 12028035 w 12197276"/>
              <a:gd name="connsiteY6" fmla="*/ 6857114 h 6862227"/>
              <a:gd name="connsiteX7" fmla="*/ 5937708 w 12197276"/>
              <a:gd name="connsiteY7" fmla="*/ 6862227 h 6862227"/>
              <a:gd name="connsiteX8" fmla="*/ 0 w 12197276"/>
              <a:gd name="connsiteY8" fmla="*/ 6548660 h 6862227"/>
              <a:gd name="connsiteX9" fmla="*/ 518 w 12197276"/>
              <a:gd name="connsiteY9" fmla="*/ 3262822 h 6862227"/>
              <a:gd name="connsiteX0" fmla="*/ 518 w 12197276"/>
              <a:gd name="connsiteY0" fmla="*/ 3262822 h 6862227"/>
              <a:gd name="connsiteX1" fmla="*/ 169000 w 12197276"/>
              <a:gd name="connsiteY1" fmla="*/ 2478 h 6862227"/>
              <a:gd name="connsiteX2" fmla="*/ 6218652 w 12197276"/>
              <a:gd name="connsiteY2" fmla="*/ 0 h 6862227"/>
              <a:gd name="connsiteX3" fmla="*/ 12192279 w 12197276"/>
              <a:gd name="connsiteY3" fmla="*/ 310680 h 6862227"/>
              <a:gd name="connsiteX4" fmla="*/ 12197276 w 12197276"/>
              <a:gd name="connsiteY4" fmla="*/ 3627807 h 6862227"/>
              <a:gd name="connsiteX5" fmla="*/ 12028035 w 12197276"/>
              <a:gd name="connsiteY5" fmla="*/ 6857114 h 6862227"/>
              <a:gd name="connsiteX6" fmla="*/ 5937708 w 12197276"/>
              <a:gd name="connsiteY6" fmla="*/ 6862227 h 6862227"/>
              <a:gd name="connsiteX7" fmla="*/ 0 w 12197276"/>
              <a:gd name="connsiteY7" fmla="*/ 6548660 h 6862227"/>
              <a:gd name="connsiteX8" fmla="*/ 518 w 12197276"/>
              <a:gd name="connsiteY8" fmla="*/ 3262822 h 686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7276" h="6862227">
                <a:moveTo>
                  <a:pt x="518" y="3262822"/>
                </a:moveTo>
                <a:lnTo>
                  <a:pt x="169000" y="2478"/>
                </a:lnTo>
                <a:lnTo>
                  <a:pt x="6218652" y="0"/>
                </a:lnTo>
                <a:lnTo>
                  <a:pt x="12192279" y="310680"/>
                </a:lnTo>
                <a:cubicBezTo>
                  <a:pt x="12193945" y="1416389"/>
                  <a:pt x="12195610" y="2522098"/>
                  <a:pt x="12197276" y="3627807"/>
                </a:cubicBezTo>
                <a:lnTo>
                  <a:pt x="12028035" y="6857114"/>
                </a:lnTo>
                <a:lnTo>
                  <a:pt x="5937708" y="6862227"/>
                </a:lnTo>
                <a:lnTo>
                  <a:pt x="0" y="6548660"/>
                </a:lnTo>
                <a:cubicBezTo>
                  <a:pt x="173" y="5453381"/>
                  <a:pt x="345" y="4358101"/>
                  <a:pt x="518" y="3262822"/>
                </a:cubicBezTo>
                <a:close/>
              </a:path>
            </a:pathLst>
          </a:custGeom>
          <a:solidFill>
            <a:srgbClr val="D9D9D9"/>
          </a:solidFill>
        </p:spPr>
        <p:txBody>
          <a:bodyPr tIns="108000"/>
          <a:lstStyle>
            <a:lvl1pPr marL="0" indent="0" algn="ctr">
              <a:buNone/>
              <a:defRPr/>
            </a:lvl1pPr>
          </a:lstStyle>
          <a:p>
            <a:r>
              <a:rPr lang="en-GB" err="1"/>
              <a:t>Indsæt</a:t>
            </a:r>
            <a:r>
              <a:rPr lang="en-GB"/>
              <a:t> </a:t>
            </a:r>
            <a:r>
              <a:rPr lang="en-GB" err="1"/>
              <a:t>billede</a:t>
            </a:r>
            <a:endParaRPr lang="en-GB"/>
          </a:p>
        </p:txBody>
      </p:sp>
      <p:sp>
        <p:nvSpPr>
          <p:cNvPr id="15" name="Text Placeholder 14">
            <a:extLst>
              <a:ext uri="{FF2B5EF4-FFF2-40B4-BE49-F238E27FC236}">
                <a16:creationId xmlns:a16="http://schemas.microsoft.com/office/drawing/2014/main" id="{686259C4-3839-48E3-B78B-BB2623FA8D2C}"/>
              </a:ext>
            </a:extLst>
          </p:cNvPr>
          <p:cNvSpPr>
            <a:spLocks noGrp="1"/>
          </p:cNvSpPr>
          <p:nvPr>
            <p:ph type="body" sz="quarter" idx="10" hasCustomPrompt="1"/>
          </p:nvPr>
        </p:nvSpPr>
        <p:spPr>
          <a:xfrm>
            <a:off x="658813" y="0"/>
            <a:ext cx="1501200" cy="1044000"/>
          </a:xfrm>
          <a: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19" name="Text Placeholder 14">
            <a:extLst>
              <a:ext uri="{FF2B5EF4-FFF2-40B4-BE49-F238E27FC236}">
                <a16:creationId xmlns:a16="http://schemas.microsoft.com/office/drawing/2014/main" id="{82DF12C5-15BB-4C57-B62C-D33DABB1EA33}"/>
              </a:ext>
            </a:extLst>
          </p:cNvPr>
          <p:cNvSpPr>
            <a:spLocks noGrp="1"/>
          </p:cNvSpPr>
          <p:nvPr>
            <p:ph type="body" sz="quarter" idx="14" hasCustomPrompt="1"/>
          </p:nvPr>
        </p:nvSpPr>
        <p:spPr>
          <a:xfrm>
            <a:off x="10381011" y="5306955"/>
            <a:ext cx="1422000" cy="1044000"/>
          </a:xfrm>
          <a: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lvl1pPr marL="0" indent="0">
              <a:buNone/>
              <a:defRPr sz="100">
                <a:solidFill>
                  <a:schemeClr val="accent1">
                    <a:alpha val="0"/>
                  </a:schemeClr>
                </a:solidFill>
              </a:defRPr>
            </a:lvl1pPr>
          </a:lstStyle>
          <a:p>
            <a:pPr lvl="0"/>
            <a:r>
              <a:rPr lang="en-US"/>
              <a:t>x</a:t>
            </a:r>
            <a:endParaRPr lang="en-GB"/>
          </a:p>
        </p:txBody>
      </p:sp>
      <p:sp>
        <p:nvSpPr>
          <p:cNvPr id="8" name="Text Placeholder 8">
            <a:extLst>
              <a:ext uri="{FF2B5EF4-FFF2-40B4-BE49-F238E27FC236}">
                <a16:creationId xmlns:a16="http://schemas.microsoft.com/office/drawing/2014/main" id="{7DE868F4-8E6D-8E14-A580-EE21A2776A51}"/>
              </a:ext>
            </a:extLst>
          </p:cNvPr>
          <p:cNvSpPr>
            <a:spLocks noGrp="1"/>
          </p:cNvSpPr>
          <p:nvPr>
            <p:ph type="body" sz="quarter" idx="16" hasCustomPrompt="1"/>
          </p:nvPr>
        </p:nvSpPr>
        <p:spPr>
          <a:xfrm>
            <a:off x="658812" y="2886075"/>
            <a:ext cx="4532313" cy="3228975"/>
          </a:xfrm>
        </p:spPr>
        <p:txBody>
          <a:bodyPr anchor="b" anchorCtr="0"/>
          <a:lstStyle>
            <a:lvl1pPr marL="0" indent="0" algn="l">
              <a:buFontTx/>
              <a:buNone/>
              <a:defRPr sz="3300" b="1">
                <a:solidFill>
                  <a:schemeClr val="bg1"/>
                </a:solidFill>
                <a:latin typeface="+mj-lt"/>
              </a:defRPr>
            </a:lvl1pPr>
            <a:lvl2pPr marL="144000" indent="0" algn="ctr">
              <a:buFontTx/>
              <a:buNone/>
              <a:defRPr>
                <a:solidFill>
                  <a:schemeClr val="bg1"/>
                </a:solidFill>
                <a:latin typeface="+mj-lt"/>
              </a:defRPr>
            </a:lvl2pPr>
            <a:lvl3pPr marL="288000" indent="0" algn="ctr">
              <a:buFontTx/>
              <a:buNone/>
              <a:defRPr>
                <a:solidFill>
                  <a:schemeClr val="bg1"/>
                </a:solidFill>
                <a:latin typeface="+mj-lt"/>
              </a:defRPr>
            </a:lvl3pPr>
            <a:lvl4pPr marL="432000" indent="0" algn="ctr">
              <a:buFontTx/>
              <a:buNone/>
              <a:defRPr>
                <a:solidFill>
                  <a:schemeClr val="bg1"/>
                </a:solidFill>
                <a:latin typeface="+mj-lt"/>
              </a:defRPr>
            </a:lvl4pPr>
            <a:lvl5pPr marL="576000" indent="0" algn="ctr">
              <a:buFontTx/>
              <a:buNone/>
              <a:defRPr>
                <a:solidFill>
                  <a:schemeClr val="bg1"/>
                </a:solidFill>
                <a:latin typeface="+mj-lt"/>
              </a:defRPr>
            </a:lvl5pPr>
          </a:lstStyle>
          <a:p>
            <a:pPr lvl="0"/>
            <a:r>
              <a:rPr lang="da-DK"/>
              <a:t>Klik for at redigere tekst</a:t>
            </a:r>
          </a:p>
        </p:txBody>
      </p:sp>
    </p:spTree>
    <p:extLst>
      <p:ext uri="{BB962C8B-B14F-4D97-AF65-F5344CB8AC3E}">
        <p14:creationId xmlns:p14="http://schemas.microsoft.com/office/powerpoint/2010/main" val="1866798694"/>
      </p:ext>
    </p:extLst>
  </p:cSld>
  <p:clrMapOvr>
    <a:masterClrMapping/>
  </p:clrMapOvr>
  <p:extLst>
    <p:ext uri="{DCECCB84-F9BA-43D5-87BE-67443E8EF086}">
      <p15:sldGuideLst xmlns:p15="http://schemas.microsoft.com/office/powerpoint/2012/main">
        <p15:guide id="1" pos="415">
          <p15:clr>
            <a:srgbClr val="A4A3A4"/>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lutside -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77680" y="2225053"/>
            <a:ext cx="3282020" cy="2407895"/>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986500886"/>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om godt i gang 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dirty="0" err="1">
                <a:solidFill>
                  <a:schemeClr val="accent2"/>
                </a:solidFill>
                <a:latin typeface="+mj-lt"/>
              </a:rPr>
              <a:t>Kom</a:t>
            </a:r>
            <a:r>
              <a:rPr lang="en-GB" sz="3200" b="1" dirty="0">
                <a:solidFill>
                  <a:schemeClr val="accent2"/>
                </a:solidFill>
                <a:latin typeface="+mj-lt"/>
              </a:rPr>
              <a:t> </a:t>
            </a:r>
            <a:r>
              <a:rPr lang="en-GB" sz="3200" b="1" dirty="0" err="1">
                <a:solidFill>
                  <a:schemeClr val="accent2"/>
                </a:solidFill>
                <a:latin typeface="+mj-lt"/>
              </a:rPr>
              <a:t>godt</a:t>
            </a:r>
            <a:r>
              <a:rPr lang="en-GB" sz="3200" b="1" dirty="0">
                <a:solidFill>
                  <a:schemeClr val="accent2"/>
                </a:solidFill>
                <a:latin typeface="+mj-lt"/>
              </a:rPr>
              <a:t> i gang med din PowerPoint</a:t>
            </a:r>
            <a:endParaRPr lang="en-GB" sz="1600" b="1" dirty="0">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42913" y="1808163"/>
            <a:ext cx="4885605" cy="4088745"/>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dirty="0">
                <a:solidFill>
                  <a:schemeClr val="accent2"/>
                </a:solidFill>
              </a:rPr>
              <a:t>SLIDESKABELONER</a:t>
            </a:r>
          </a:p>
          <a:p>
            <a:pPr marL="0" indent="0" algn="l">
              <a:lnSpc>
                <a:spcPct val="110000"/>
              </a:lnSpc>
              <a:spcBef>
                <a:spcPts val="1200"/>
              </a:spcBef>
              <a:buSzPct val="80000"/>
              <a:buFont typeface="Arial" panose="020B0604020202020204" pitchFamily="34" charset="0"/>
              <a:buNone/>
            </a:pPr>
            <a:r>
              <a:rPr lang="en-US" sz="1000" b="0" dirty="0">
                <a:solidFill>
                  <a:schemeClr val="accent2"/>
                </a:solidFill>
              </a:rPr>
              <a:t>Denne PowerPoint-</a:t>
            </a:r>
            <a:r>
              <a:rPr lang="en-US" sz="1000" b="0" dirty="0" err="1">
                <a:solidFill>
                  <a:schemeClr val="accent2"/>
                </a:solidFill>
              </a:rPr>
              <a:t>skabelon</a:t>
            </a:r>
            <a:r>
              <a:rPr lang="en-US" sz="1000" b="0" dirty="0">
                <a:solidFill>
                  <a:schemeClr val="accent2"/>
                </a:solidFill>
              </a:rPr>
              <a:t> </a:t>
            </a:r>
            <a:r>
              <a:rPr lang="en-US" sz="1000" b="0" dirty="0" err="1">
                <a:solidFill>
                  <a:schemeClr val="accent2"/>
                </a:solidFill>
              </a:rPr>
              <a:t>indeholder</a:t>
            </a:r>
            <a:r>
              <a:rPr lang="en-US" sz="1000" b="0" dirty="0">
                <a:solidFill>
                  <a:schemeClr val="accent2"/>
                </a:solidFill>
              </a:rPr>
              <a:t> 30 </a:t>
            </a:r>
            <a:r>
              <a:rPr lang="en-US" sz="1000" b="0" dirty="0" err="1">
                <a:solidFill>
                  <a:schemeClr val="accent2"/>
                </a:solidFill>
              </a:rPr>
              <a:t>prædefinerede</a:t>
            </a:r>
            <a:r>
              <a:rPr lang="en-US" sz="1000" b="0" dirty="0">
                <a:solidFill>
                  <a:schemeClr val="accent2"/>
                </a:solidFill>
              </a:rPr>
              <a:t> </a:t>
            </a:r>
            <a:r>
              <a:rPr lang="en-US" sz="1000" b="0" dirty="0" err="1">
                <a:solidFill>
                  <a:schemeClr val="accent2"/>
                </a:solidFill>
              </a:rPr>
              <a:t>slidelayouts</a:t>
            </a:r>
            <a:r>
              <a:rPr lang="en-US" sz="1000" b="0" dirty="0">
                <a:solidFill>
                  <a:schemeClr val="accent2"/>
                </a:solidFill>
              </a:rPr>
              <a:t>, </a:t>
            </a:r>
            <a:r>
              <a:rPr lang="en-US" sz="1000" b="0" dirty="0" err="1">
                <a:solidFill>
                  <a:schemeClr val="accent2"/>
                </a:solidFill>
              </a:rPr>
              <a:t>som</a:t>
            </a:r>
            <a:r>
              <a:rPr lang="en-US" sz="1000" b="0" dirty="0">
                <a:solidFill>
                  <a:schemeClr val="accent2"/>
                </a:solidFill>
              </a:rPr>
              <a:t> du </a:t>
            </a:r>
            <a:r>
              <a:rPr lang="en-US" sz="1000" b="0" dirty="0" err="1">
                <a:solidFill>
                  <a:schemeClr val="accent2"/>
                </a:solidFill>
              </a:rPr>
              <a:t>kan</a:t>
            </a:r>
            <a:r>
              <a:rPr lang="en-US" sz="1000" b="0" dirty="0">
                <a:solidFill>
                  <a:schemeClr val="accent2"/>
                </a:solidFill>
              </a:rPr>
              <a:t> </a:t>
            </a:r>
            <a:r>
              <a:rPr lang="en-US" sz="1000" b="0" dirty="0" err="1">
                <a:solidFill>
                  <a:schemeClr val="accent2"/>
                </a:solidFill>
              </a:rPr>
              <a:t>bruge</a:t>
            </a:r>
            <a:r>
              <a:rPr lang="en-US" sz="1000" b="0" dirty="0">
                <a:solidFill>
                  <a:schemeClr val="accent2"/>
                </a:solidFill>
              </a:rPr>
              <a:t> </a:t>
            </a:r>
            <a:r>
              <a:rPr lang="en-US" sz="1000" b="0" dirty="0" err="1">
                <a:solidFill>
                  <a:schemeClr val="accent2"/>
                </a:solidFill>
              </a:rPr>
              <a:t>til</a:t>
            </a:r>
            <a:r>
              <a:rPr lang="en-US" sz="1000" b="0" dirty="0">
                <a:solidFill>
                  <a:schemeClr val="accent2"/>
                </a:solidFill>
              </a:rPr>
              <a:t> din </a:t>
            </a:r>
            <a:r>
              <a:rPr lang="en-US" sz="1000" b="0" dirty="0" err="1">
                <a:solidFill>
                  <a:schemeClr val="accent2"/>
                </a:solidFill>
              </a:rPr>
              <a:t>præsentation</a:t>
            </a:r>
            <a:r>
              <a:rPr lang="en-US" sz="1000" b="0" dirty="0">
                <a:solidFill>
                  <a:schemeClr val="accent2"/>
                </a:solidFill>
              </a:rPr>
              <a:t>. </a:t>
            </a:r>
          </a:p>
          <a:p>
            <a:pPr marL="0" indent="0" algn="l">
              <a:lnSpc>
                <a:spcPct val="110000"/>
              </a:lnSpc>
              <a:spcBef>
                <a:spcPts val="1200"/>
              </a:spcBef>
              <a:buSzPct val="80000"/>
              <a:buFont typeface="Arial" panose="020B0604020202020204" pitchFamily="34" charset="0"/>
              <a:buNone/>
            </a:pPr>
            <a:r>
              <a:rPr lang="en-US" sz="1000" b="0" dirty="0">
                <a:solidFill>
                  <a:schemeClr val="accent2"/>
                </a:solidFill>
              </a:rPr>
              <a:t>Du finder de 30 </a:t>
            </a:r>
            <a:r>
              <a:rPr lang="en-US" sz="1000" b="0" dirty="0" err="1">
                <a:solidFill>
                  <a:schemeClr val="accent2"/>
                </a:solidFill>
              </a:rPr>
              <a:t>slidelayouts</a:t>
            </a:r>
            <a:r>
              <a:rPr lang="en-US" sz="1000" b="0" dirty="0">
                <a:solidFill>
                  <a:schemeClr val="accent2"/>
                </a:solidFill>
              </a:rPr>
              <a:t> </a:t>
            </a:r>
            <a:r>
              <a:rPr lang="en-US" sz="1000" b="0" dirty="0" err="1">
                <a:solidFill>
                  <a:schemeClr val="accent2"/>
                </a:solidFill>
              </a:rPr>
              <a:t>ved</a:t>
            </a:r>
            <a:r>
              <a:rPr lang="en-US" sz="1000" b="0" dirty="0">
                <a:solidFill>
                  <a:schemeClr val="accent2"/>
                </a:solidFill>
              </a:rPr>
              <a:t> </a:t>
            </a:r>
            <a:r>
              <a:rPr lang="en-US" sz="1000" b="0" dirty="0" err="1">
                <a:solidFill>
                  <a:schemeClr val="accent2"/>
                </a:solidFill>
              </a:rPr>
              <a:t>enten</a:t>
            </a:r>
            <a:r>
              <a:rPr lang="en-US" sz="1000" b="0" dirty="0">
                <a:solidFill>
                  <a:schemeClr val="accent2"/>
                </a:solidFill>
              </a:rPr>
              <a:t> at </a:t>
            </a:r>
          </a:p>
          <a:p>
            <a:pPr marL="171450" indent="-171450" algn="l">
              <a:lnSpc>
                <a:spcPct val="110000"/>
              </a:lnSpc>
              <a:spcBef>
                <a:spcPts val="1200"/>
              </a:spcBef>
              <a:buSzPct val="80000"/>
              <a:buFont typeface="Arial" panose="020B0604020202020204" pitchFamily="34" charset="0"/>
              <a:buChar char="•"/>
            </a:pPr>
            <a:r>
              <a:rPr lang="en-US" sz="1000" b="0" dirty="0" err="1">
                <a:solidFill>
                  <a:schemeClr val="accent2"/>
                </a:solidFill>
              </a:rPr>
              <a:t>oprette</a:t>
            </a:r>
            <a:r>
              <a:rPr lang="en-US" sz="1000" b="0" dirty="0">
                <a:solidFill>
                  <a:schemeClr val="accent2"/>
                </a:solidFill>
              </a:rPr>
              <a:t> </a:t>
            </a:r>
            <a:r>
              <a:rPr lang="en-US" sz="1000" b="0" dirty="0" err="1">
                <a:solidFill>
                  <a:schemeClr val="accent2"/>
                </a:solidFill>
              </a:rPr>
              <a:t>en</a:t>
            </a:r>
            <a:r>
              <a:rPr lang="en-US" sz="1000" b="0" dirty="0">
                <a:solidFill>
                  <a:schemeClr val="accent2"/>
                </a:solidFill>
              </a:rPr>
              <a:t> </a:t>
            </a:r>
            <a:r>
              <a:rPr lang="en-US" sz="1000" b="0" dirty="0" err="1">
                <a:solidFill>
                  <a:schemeClr val="accent2"/>
                </a:solidFill>
              </a:rPr>
              <a:t>ny</a:t>
            </a:r>
            <a:r>
              <a:rPr lang="en-US" sz="1000" b="0" dirty="0">
                <a:solidFill>
                  <a:schemeClr val="accent2"/>
                </a:solidFill>
              </a:rPr>
              <a:t> slide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højreklikke</a:t>
            </a:r>
            <a:r>
              <a:rPr lang="en-US" sz="1000" b="0" dirty="0">
                <a:solidFill>
                  <a:schemeClr val="accent2"/>
                </a:solidFill>
              </a:rPr>
              <a:t> </a:t>
            </a:r>
            <a:r>
              <a:rPr lang="en-US" sz="1000" b="0" dirty="0" err="1">
                <a:solidFill>
                  <a:schemeClr val="accent2"/>
                </a:solidFill>
              </a:rPr>
              <a:t>på</a:t>
            </a:r>
            <a:r>
              <a:rPr lang="en-US" sz="1000" b="0" dirty="0">
                <a:solidFill>
                  <a:schemeClr val="accent2"/>
                </a:solidFill>
              </a:rPr>
              <a:t> den. </a:t>
            </a:r>
            <a:r>
              <a:rPr lang="en-US" sz="1000" b="0" dirty="0" err="1">
                <a:solidFill>
                  <a:schemeClr val="accent2"/>
                </a:solidFill>
              </a:rPr>
              <a:t>Vælg</a:t>
            </a:r>
            <a:r>
              <a:rPr lang="en-US" sz="1000" b="0" dirty="0">
                <a:solidFill>
                  <a:schemeClr val="accent2"/>
                </a:solidFill>
              </a:rPr>
              <a:t> </a:t>
            </a:r>
            <a:r>
              <a:rPr lang="en-US" sz="1000" b="0" dirty="0" err="1">
                <a:solidFill>
                  <a:schemeClr val="accent2"/>
                </a:solidFill>
              </a:rPr>
              <a:t>herefter</a:t>
            </a:r>
            <a:r>
              <a:rPr lang="en-US" sz="1000" b="0" dirty="0">
                <a:solidFill>
                  <a:schemeClr val="accent2"/>
                </a:solidFill>
              </a:rPr>
              <a:t> </a:t>
            </a:r>
            <a:r>
              <a:rPr lang="en-US" sz="1000" b="1" dirty="0">
                <a:solidFill>
                  <a:schemeClr val="accent2"/>
                </a:solidFill>
              </a:rPr>
              <a:t>Layout</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klik</a:t>
            </a:r>
            <a:r>
              <a:rPr lang="en-US" sz="1000" b="0" dirty="0">
                <a:solidFill>
                  <a:schemeClr val="accent2"/>
                </a:solidFill>
              </a:rPr>
              <a:t> </a:t>
            </a:r>
            <a:r>
              <a:rPr lang="en-US" sz="1000" b="0" dirty="0" err="1">
                <a:solidFill>
                  <a:schemeClr val="accent2"/>
                </a:solidFill>
              </a:rPr>
              <a:t>på</a:t>
            </a:r>
            <a:r>
              <a:rPr lang="en-US" sz="1000" b="0" dirty="0">
                <a:solidFill>
                  <a:schemeClr val="accent2"/>
                </a:solidFill>
              </a:rPr>
              <a:t> det layout, du </a:t>
            </a:r>
            <a:r>
              <a:rPr lang="en-US" sz="1000" b="0" dirty="0" err="1">
                <a:solidFill>
                  <a:schemeClr val="accent2"/>
                </a:solidFill>
              </a:rPr>
              <a:t>ønsker</a:t>
            </a:r>
            <a:r>
              <a:rPr lang="en-US" sz="1000" b="0" dirty="0">
                <a:solidFill>
                  <a:schemeClr val="accent2"/>
                </a:solidFill>
              </a:rPr>
              <a:t> at </a:t>
            </a:r>
            <a:r>
              <a:rPr lang="en-US" sz="1000" b="0" dirty="0" err="1">
                <a:solidFill>
                  <a:schemeClr val="accent2"/>
                </a:solidFill>
              </a:rPr>
              <a:t>bruge</a:t>
            </a:r>
            <a:r>
              <a:rPr lang="en-US" sz="1000" b="0" dirty="0">
                <a:solidFill>
                  <a:schemeClr val="accent2"/>
                </a:solidFill>
              </a:rPr>
              <a:t>. </a:t>
            </a:r>
          </a:p>
          <a:p>
            <a:pPr marL="171450" indent="-171450" algn="l">
              <a:lnSpc>
                <a:spcPct val="110000"/>
              </a:lnSpc>
              <a:spcBef>
                <a:spcPts val="1200"/>
              </a:spcBef>
              <a:buSzPct val="80000"/>
              <a:buFont typeface="Arial" panose="020B0604020202020204" pitchFamily="34" charset="0"/>
              <a:buChar char="•"/>
            </a:pPr>
            <a:r>
              <a:rPr lang="en-US" sz="1000" b="0" dirty="0" err="1">
                <a:solidFill>
                  <a:schemeClr val="accent2"/>
                </a:solidFill>
              </a:rPr>
              <a:t>vælge</a:t>
            </a:r>
            <a:r>
              <a:rPr lang="en-US" sz="1000" b="0" dirty="0">
                <a:solidFill>
                  <a:schemeClr val="accent2"/>
                </a:solidFill>
              </a:rPr>
              <a:t> </a:t>
            </a:r>
            <a:r>
              <a:rPr lang="en-US" sz="1000" b="1" dirty="0">
                <a:solidFill>
                  <a:schemeClr val="accent2"/>
                </a:solidFill>
              </a:rPr>
              <a:t>Ny slide</a:t>
            </a:r>
            <a:r>
              <a:rPr lang="en-US" sz="1000" b="0" dirty="0">
                <a:solidFill>
                  <a:schemeClr val="accent2"/>
                </a:solidFill>
              </a:rPr>
              <a:t> i </a:t>
            </a:r>
            <a:r>
              <a:rPr lang="en-US" sz="1000" b="0" dirty="0" err="1">
                <a:solidFill>
                  <a:schemeClr val="accent2"/>
                </a:solidFill>
              </a:rPr>
              <a:t>menuen</a:t>
            </a:r>
            <a:r>
              <a:rPr lang="en-US" sz="1000" b="0" dirty="0">
                <a:solidFill>
                  <a:schemeClr val="accent2"/>
                </a:solidFill>
              </a:rPr>
              <a:t> </a:t>
            </a:r>
            <a:r>
              <a:rPr lang="en-US" sz="1000" b="0" dirty="0" err="1">
                <a:solidFill>
                  <a:schemeClr val="accent2"/>
                </a:solidFill>
              </a:rPr>
              <a:t>øverst</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klik</a:t>
            </a:r>
            <a:r>
              <a:rPr lang="en-US" sz="1000" b="0" dirty="0">
                <a:solidFill>
                  <a:schemeClr val="accent2"/>
                </a:solidFill>
              </a:rPr>
              <a:t> </a:t>
            </a:r>
            <a:r>
              <a:rPr lang="en-US" sz="1000" b="0" dirty="0" err="1">
                <a:solidFill>
                  <a:schemeClr val="accent2"/>
                </a:solidFill>
              </a:rPr>
              <a:t>derefter</a:t>
            </a:r>
            <a:r>
              <a:rPr lang="en-US" sz="1000" b="0" dirty="0">
                <a:solidFill>
                  <a:schemeClr val="accent2"/>
                </a:solidFill>
              </a:rPr>
              <a:t> </a:t>
            </a:r>
            <a:r>
              <a:rPr lang="en-US" sz="1000" b="0" dirty="0" err="1">
                <a:solidFill>
                  <a:schemeClr val="accent2"/>
                </a:solidFill>
              </a:rPr>
              <a:t>på</a:t>
            </a:r>
            <a:r>
              <a:rPr lang="en-US" sz="1000" b="0" dirty="0">
                <a:solidFill>
                  <a:schemeClr val="accent2"/>
                </a:solidFill>
              </a:rPr>
              <a:t> den </a:t>
            </a:r>
            <a:r>
              <a:rPr lang="en-US" sz="1000" b="0" dirty="0" err="1">
                <a:solidFill>
                  <a:schemeClr val="accent2"/>
                </a:solidFill>
              </a:rPr>
              <a:t>ønskede</a:t>
            </a:r>
            <a:r>
              <a:rPr lang="en-US" sz="1000" b="0" dirty="0">
                <a:solidFill>
                  <a:schemeClr val="accent2"/>
                </a:solidFill>
              </a:rPr>
              <a:t> </a:t>
            </a:r>
            <a:r>
              <a:rPr lang="en-US" sz="1000" b="0" dirty="0" err="1">
                <a:solidFill>
                  <a:schemeClr val="accent2"/>
                </a:solidFill>
              </a:rPr>
              <a:t>slideskabelon</a:t>
            </a:r>
            <a:r>
              <a:rPr lang="en-US" sz="1000" b="0" dirty="0">
                <a:solidFill>
                  <a:schemeClr val="accent2"/>
                </a:solidFill>
              </a:rPr>
              <a:t>.</a:t>
            </a:r>
          </a:p>
          <a:p>
            <a:pPr marL="0" indent="0" algn="l">
              <a:lnSpc>
                <a:spcPct val="110000"/>
              </a:lnSpc>
              <a:spcBef>
                <a:spcPts val="1200"/>
              </a:spcBef>
              <a:buSzPct val="80000"/>
              <a:buFont typeface="Arial" panose="020B0604020202020204" pitchFamily="34" charset="0"/>
              <a:buNone/>
            </a:pPr>
            <a:r>
              <a:rPr lang="en-US" sz="1000" b="0" dirty="0" err="1">
                <a:solidFill>
                  <a:schemeClr val="accent2"/>
                </a:solidFill>
              </a:rPr>
              <a:t>Pakken</a:t>
            </a:r>
            <a:r>
              <a:rPr lang="en-US" sz="1000" b="0" dirty="0">
                <a:solidFill>
                  <a:schemeClr val="accent2"/>
                </a:solidFill>
              </a:rPr>
              <a:t> </a:t>
            </a:r>
            <a:r>
              <a:rPr lang="en-US" sz="1000" b="0" dirty="0" err="1">
                <a:solidFill>
                  <a:schemeClr val="accent2"/>
                </a:solidFill>
              </a:rPr>
              <a:t>inkluderer</a:t>
            </a:r>
            <a:r>
              <a:rPr lang="en-US" sz="1000" b="0" dirty="0">
                <a:solidFill>
                  <a:schemeClr val="accent2"/>
                </a:solidFill>
              </a:rPr>
              <a:t>:</a:t>
            </a: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4 </a:t>
            </a:r>
            <a:r>
              <a:rPr lang="en-US" sz="1000" b="0" dirty="0" err="1">
                <a:solidFill>
                  <a:schemeClr val="accent2"/>
                </a:solidFill>
              </a:rPr>
              <a:t>forskellige</a:t>
            </a:r>
            <a:r>
              <a:rPr lang="en-US" sz="1000" b="0" dirty="0">
                <a:solidFill>
                  <a:schemeClr val="accent2"/>
                </a:solidFill>
              </a:rPr>
              <a:t> </a:t>
            </a:r>
            <a:r>
              <a:rPr lang="en-US" sz="1000" b="0" dirty="0" err="1">
                <a:solidFill>
                  <a:schemeClr val="accent2"/>
                </a:solidFill>
              </a:rPr>
              <a:t>titelslides</a:t>
            </a:r>
            <a:r>
              <a:rPr lang="en-US" sz="1000" b="0" dirty="0">
                <a:solidFill>
                  <a:schemeClr val="accent2"/>
                </a:solidFill>
              </a:rPr>
              <a:t> med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uden</a:t>
            </a:r>
            <a:r>
              <a:rPr lang="en-US" sz="1000" b="0" dirty="0">
                <a:solidFill>
                  <a:schemeClr val="accent2"/>
                </a:solidFill>
              </a:rPr>
              <a:t> </a:t>
            </a:r>
            <a:r>
              <a:rPr lang="en-US" sz="1000" b="0" dirty="0" err="1">
                <a:solidFill>
                  <a:schemeClr val="accent2"/>
                </a:solidFill>
              </a:rPr>
              <a:t>billede</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med </a:t>
            </a:r>
            <a:r>
              <a:rPr lang="en-US" sz="1000" b="0" dirty="0" err="1">
                <a:solidFill>
                  <a:schemeClr val="accent2"/>
                </a:solidFill>
              </a:rPr>
              <a:t>hhv</a:t>
            </a:r>
            <a:r>
              <a:rPr lang="en-US" sz="1000" b="0" dirty="0">
                <a:solidFill>
                  <a:schemeClr val="accent2"/>
                </a:solidFill>
              </a:rPr>
              <a:t>. </a:t>
            </a:r>
            <a:r>
              <a:rPr lang="en-US" sz="1000" b="0" dirty="0" err="1">
                <a:solidFill>
                  <a:schemeClr val="accent2"/>
                </a:solidFill>
              </a:rPr>
              <a:t>lige</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og</a:t>
            </a:r>
            <a:r>
              <a:rPr lang="en-US" sz="1000" b="0" dirty="0">
                <a:solidFill>
                  <a:schemeClr val="accent2"/>
                </a:solidFill>
              </a:rPr>
              <a:t> </a:t>
            </a:r>
            <a:r>
              <a:rPr lang="en-US" sz="1000" b="0" dirty="0" err="1">
                <a:solidFill>
                  <a:schemeClr val="accent2"/>
                </a:solidFill>
              </a:rPr>
              <a:t>tiltet</a:t>
            </a:r>
            <a:r>
              <a:rPr lang="en-US" sz="1000" b="0" dirty="0">
                <a:solidFill>
                  <a:schemeClr val="accent2"/>
                </a:solidFill>
              </a:rPr>
              <a:t> billed</a:t>
            </a: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To agenda-slides</a:t>
            </a: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13 </a:t>
            </a:r>
            <a:r>
              <a:rPr lang="en-US" sz="1000" b="0" dirty="0" err="1">
                <a:solidFill>
                  <a:schemeClr val="accent2"/>
                </a:solidFill>
              </a:rPr>
              <a:t>forskellige</a:t>
            </a:r>
            <a:r>
              <a:rPr lang="en-US" sz="1000" b="0" dirty="0">
                <a:solidFill>
                  <a:schemeClr val="accent2"/>
                </a:solidFill>
              </a:rPr>
              <a:t> </a:t>
            </a:r>
            <a:r>
              <a:rPr lang="en-US" sz="1000" b="0" dirty="0" err="1">
                <a:solidFill>
                  <a:schemeClr val="accent2"/>
                </a:solidFill>
              </a:rPr>
              <a:t>indholdsslides</a:t>
            </a:r>
            <a:endParaRPr lang="en-US" sz="1000" b="0" dirty="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3 </a:t>
            </a:r>
            <a:r>
              <a:rPr lang="en-US" sz="1000" b="0" dirty="0" err="1">
                <a:solidFill>
                  <a:schemeClr val="accent2"/>
                </a:solidFill>
              </a:rPr>
              <a:t>slideskabeloner</a:t>
            </a:r>
            <a:r>
              <a:rPr lang="en-US" sz="1000" b="0" dirty="0">
                <a:solidFill>
                  <a:schemeClr val="accent2"/>
                </a:solidFill>
              </a:rPr>
              <a:t> </a:t>
            </a:r>
            <a:r>
              <a:rPr lang="en-US" sz="1000" b="0" dirty="0" err="1">
                <a:solidFill>
                  <a:schemeClr val="accent2"/>
                </a:solidFill>
              </a:rPr>
              <a:t>til</a:t>
            </a:r>
            <a:r>
              <a:rPr lang="en-US" sz="1000" b="0" dirty="0">
                <a:solidFill>
                  <a:schemeClr val="accent2"/>
                </a:solidFill>
              </a:rPr>
              <a:t> </a:t>
            </a:r>
            <a:r>
              <a:rPr lang="en-US" sz="1000" b="0" dirty="0" err="1">
                <a:solidFill>
                  <a:schemeClr val="accent2"/>
                </a:solidFill>
              </a:rPr>
              <a:t>citater</a:t>
            </a:r>
            <a:endParaRPr lang="en-US" sz="1000" b="0" dirty="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3 </a:t>
            </a:r>
            <a:r>
              <a:rPr lang="en-US" sz="1000" b="0" dirty="0" err="1">
                <a:solidFill>
                  <a:schemeClr val="accent2"/>
                </a:solidFill>
              </a:rPr>
              <a:t>breakslides</a:t>
            </a:r>
            <a:r>
              <a:rPr lang="en-US" sz="1000" b="0" dirty="0">
                <a:solidFill>
                  <a:schemeClr val="accent2"/>
                </a:solidFill>
              </a:rPr>
              <a:t>, </a:t>
            </a:r>
            <a:r>
              <a:rPr lang="en-US" sz="1000" b="0" dirty="0" err="1">
                <a:solidFill>
                  <a:schemeClr val="accent2"/>
                </a:solidFill>
              </a:rPr>
              <a:t>som</a:t>
            </a:r>
            <a:r>
              <a:rPr lang="en-US" sz="1000" b="0" dirty="0">
                <a:solidFill>
                  <a:schemeClr val="accent2"/>
                </a:solidFill>
              </a:rPr>
              <a:t> </a:t>
            </a:r>
            <a:r>
              <a:rPr lang="en-US" sz="1000" b="0" dirty="0" err="1">
                <a:solidFill>
                  <a:schemeClr val="accent2"/>
                </a:solidFill>
              </a:rPr>
              <a:t>kan</a:t>
            </a:r>
            <a:r>
              <a:rPr lang="en-US" sz="1000" b="0" dirty="0">
                <a:solidFill>
                  <a:schemeClr val="accent2"/>
                </a:solidFill>
              </a:rPr>
              <a:t> </a:t>
            </a:r>
            <a:r>
              <a:rPr lang="en-US" sz="1000" b="0" dirty="0" err="1">
                <a:solidFill>
                  <a:schemeClr val="accent2"/>
                </a:solidFill>
              </a:rPr>
              <a:t>bruges</a:t>
            </a:r>
            <a:r>
              <a:rPr lang="en-US" sz="1000" b="0" dirty="0">
                <a:solidFill>
                  <a:schemeClr val="accent2"/>
                </a:solidFill>
              </a:rPr>
              <a:t> </a:t>
            </a:r>
            <a:r>
              <a:rPr lang="en-US" sz="1000" b="0" dirty="0" err="1">
                <a:solidFill>
                  <a:schemeClr val="accent2"/>
                </a:solidFill>
              </a:rPr>
              <a:t>til</a:t>
            </a:r>
            <a:r>
              <a:rPr lang="en-US" sz="1000" b="0" dirty="0">
                <a:solidFill>
                  <a:schemeClr val="accent2"/>
                </a:solidFill>
              </a:rPr>
              <a:t> at lave pauser I din </a:t>
            </a:r>
            <a:r>
              <a:rPr lang="en-US" sz="1000" b="0" dirty="0" err="1">
                <a:solidFill>
                  <a:schemeClr val="accent2"/>
                </a:solidFill>
              </a:rPr>
              <a:t>præsentation</a:t>
            </a:r>
            <a:endParaRPr lang="en-US" sz="1000" b="0" dirty="0">
              <a:solidFill>
                <a:schemeClr val="accent2"/>
              </a:solidFill>
            </a:endParaRPr>
          </a:p>
          <a:p>
            <a:pPr marL="171450" indent="-171450" algn="l">
              <a:lnSpc>
                <a:spcPct val="110000"/>
              </a:lnSpc>
              <a:spcBef>
                <a:spcPts val="1200"/>
              </a:spcBef>
              <a:buSzPct val="80000"/>
              <a:buFont typeface="Arial" panose="020B0604020202020204" pitchFamily="34" charset="0"/>
              <a:buChar char="•"/>
            </a:pPr>
            <a:r>
              <a:rPr lang="en-US" sz="1000" b="0" dirty="0">
                <a:solidFill>
                  <a:schemeClr val="accent2"/>
                </a:solidFill>
              </a:rPr>
              <a:t>2 slut-slides</a:t>
            </a:r>
          </a:p>
          <a:p>
            <a:pPr marL="171450" indent="-171450" algn="l">
              <a:lnSpc>
                <a:spcPct val="110000"/>
              </a:lnSpc>
              <a:spcBef>
                <a:spcPts val="1200"/>
              </a:spcBef>
              <a:buSzPct val="80000"/>
              <a:buFont typeface="Arial" panose="020B0604020202020204" pitchFamily="34" charset="0"/>
              <a:buChar char="•"/>
            </a:pPr>
            <a:r>
              <a:rPr lang="en-US" sz="1000" b="0" dirty="0" err="1">
                <a:solidFill>
                  <a:schemeClr val="accent2"/>
                </a:solidFill>
              </a:rPr>
              <a:t>En</a:t>
            </a:r>
            <a:r>
              <a:rPr lang="en-US" sz="1000" b="0" dirty="0">
                <a:solidFill>
                  <a:schemeClr val="accent2"/>
                </a:solidFill>
              </a:rPr>
              <a:t> </a:t>
            </a:r>
            <a:r>
              <a:rPr lang="en-US" sz="1000" b="0" dirty="0" err="1">
                <a:solidFill>
                  <a:schemeClr val="accent2"/>
                </a:solidFill>
              </a:rPr>
              <a:t>række</a:t>
            </a:r>
            <a:r>
              <a:rPr lang="en-US" sz="1000" b="0" dirty="0">
                <a:solidFill>
                  <a:schemeClr val="accent2"/>
                </a:solidFill>
              </a:rPr>
              <a:t> </a:t>
            </a:r>
            <a:r>
              <a:rPr lang="en-US" sz="1000" b="0" dirty="0" err="1">
                <a:solidFill>
                  <a:schemeClr val="accent2"/>
                </a:solidFill>
              </a:rPr>
              <a:t>ekstraslides</a:t>
            </a:r>
            <a:r>
              <a:rPr lang="en-US" sz="1000" b="0" dirty="0">
                <a:solidFill>
                  <a:schemeClr val="accent2"/>
                </a:solidFill>
              </a:rPr>
              <a:t> med </a:t>
            </a:r>
            <a:r>
              <a:rPr lang="en-US" sz="1000" b="0" dirty="0" err="1">
                <a:solidFill>
                  <a:schemeClr val="accent2"/>
                </a:solidFill>
              </a:rPr>
              <a:t>ikoner</a:t>
            </a:r>
            <a:r>
              <a:rPr lang="en-US" sz="1000" b="0" dirty="0">
                <a:solidFill>
                  <a:schemeClr val="accent2"/>
                </a:solidFill>
              </a:rPr>
              <a:t>, du </a:t>
            </a:r>
            <a:r>
              <a:rPr lang="en-US" sz="1000" b="0" dirty="0" err="1">
                <a:solidFill>
                  <a:schemeClr val="accent2"/>
                </a:solidFill>
              </a:rPr>
              <a:t>kan</a:t>
            </a:r>
            <a:r>
              <a:rPr lang="en-US" sz="1000" b="0" dirty="0">
                <a:solidFill>
                  <a:schemeClr val="accent2"/>
                </a:solidFill>
              </a:rPr>
              <a:t> </a:t>
            </a:r>
            <a:r>
              <a:rPr lang="en-US" sz="1000" b="0" dirty="0" err="1">
                <a:solidFill>
                  <a:schemeClr val="accent2"/>
                </a:solidFill>
              </a:rPr>
              <a:t>bruge</a:t>
            </a:r>
            <a:r>
              <a:rPr lang="en-US" sz="1000" b="0" dirty="0">
                <a:solidFill>
                  <a:schemeClr val="accent2"/>
                </a:solidFill>
              </a:rPr>
              <a:t> i din </a:t>
            </a:r>
            <a:r>
              <a:rPr lang="en-US" sz="1000" b="0" dirty="0" err="1">
                <a:solidFill>
                  <a:schemeClr val="accent2"/>
                </a:solidFill>
              </a:rPr>
              <a:t>præsentation</a:t>
            </a:r>
            <a:endParaRPr lang="en-US" sz="1000" b="1" dirty="0">
              <a:solidFill>
                <a:schemeClr val="accent2"/>
              </a:solidFill>
            </a:endParaRPr>
          </a:p>
        </p:txBody>
      </p:sp>
      <p:pic>
        <p:nvPicPr>
          <p:cNvPr id="6" name="Billede 5">
            <a:extLst>
              <a:ext uri="{FF2B5EF4-FFF2-40B4-BE49-F238E27FC236}">
                <a16:creationId xmlns:a16="http://schemas.microsoft.com/office/drawing/2014/main" id="{B106F1CA-5480-D144-EBEC-AD73A2F800E6}"/>
              </a:ext>
            </a:extLst>
          </p:cNvPr>
          <p:cNvPicPr>
            <a:picLocks noChangeAspect="1"/>
          </p:cNvPicPr>
          <p:nvPr userDrawn="1"/>
        </p:nvPicPr>
        <p:blipFill>
          <a:blip r:embed="rId2"/>
          <a:stretch>
            <a:fillRect/>
          </a:stretch>
        </p:blipFill>
        <p:spPr>
          <a:xfrm>
            <a:off x="7259595" y="1808164"/>
            <a:ext cx="4489492" cy="2547626"/>
          </a:xfrm>
          <a:prstGeom prst="rect">
            <a:avLst/>
          </a:prstGeom>
          <a:ln>
            <a:solidFill>
              <a:schemeClr val="bg1">
                <a:lumMod val="65000"/>
              </a:schemeClr>
            </a:solidFill>
          </a:ln>
          <a:effectLst/>
        </p:spPr>
      </p:pic>
      <p:pic>
        <p:nvPicPr>
          <p:cNvPr id="8" name="Billede 7">
            <a:extLst>
              <a:ext uri="{FF2B5EF4-FFF2-40B4-BE49-F238E27FC236}">
                <a16:creationId xmlns:a16="http://schemas.microsoft.com/office/drawing/2014/main" id="{7F51A3D6-FC43-94D0-176B-F6808559E88A}"/>
              </a:ext>
            </a:extLst>
          </p:cNvPr>
          <p:cNvPicPr>
            <a:picLocks noChangeAspect="1"/>
          </p:cNvPicPr>
          <p:nvPr userDrawn="1"/>
        </p:nvPicPr>
        <p:blipFill rotWithShape="1">
          <a:blip r:embed="rId3"/>
          <a:srcRect l="1359" t="636" r="-1" b="953"/>
          <a:stretch/>
        </p:blipFill>
        <p:spPr>
          <a:xfrm>
            <a:off x="5948596" y="3766471"/>
            <a:ext cx="2721413" cy="2547626"/>
          </a:xfrm>
          <a:prstGeom prst="rect">
            <a:avLst/>
          </a:prstGeom>
          <a:ln>
            <a:solidFill>
              <a:schemeClr val="bg1">
                <a:lumMod val="65000"/>
              </a:schemeClr>
            </a:solidFill>
          </a:ln>
          <a:effectLst/>
        </p:spPr>
      </p:pic>
      <p:cxnSp>
        <p:nvCxnSpPr>
          <p:cNvPr id="7" name="Connector: Elbow 6">
            <a:extLst>
              <a:ext uri="{FF2B5EF4-FFF2-40B4-BE49-F238E27FC236}">
                <a16:creationId xmlns:a16="http://schemas.microsoft.com/office/drawing/2014/main" id="{999C3E99-9EAC-BE72-6D99-9E1E90E33D3A}"/>
              </a:ext>
            </a:extLst>
          </p:cNvPr>
          <p:cNvCxnSpPr>
            <a:cxnSpLocks/>
          </p:cNvCxnSpPr>
          <p:nvPr userDrawn="1"/>
        </p:nvCxnSpPr>
        <p:spPr>
          <a:xfrm>
            <a:off x="5446059" y="3005418"/>
            <a:ext cx="2501745" cy="385748"/>
          </a:xfrm>
          <a:prstGeom prst="bentConnector3">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DB5DDA2E-842B-78E2-A1AF-6E7317E243D2}"/>
              </a:ext>
            </a:extLst>
          </p:cNvPr>
          <p:cNvCxnSpPr>
            <a:cxnSpLocks/>
          </p:cNvCxnSpPr>
          <p:nvPr userDrawn="1"/>
        </p:nvCxnSpPr>
        <p:spPr>
          <a:xfrm>
            <a:off x="5328518" y="3512938"/>
            <a:ext cx="593566" cy="541350"/>
          </a:xfrm>
          <a:prstGeom prst="bentConnector3">
            <a:avLst>
              <a:gd name="adj1" fmla="val 50000"/>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8F57362-3788-0E71-4A30-1B12BA5813F0}"/>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34" name="TextBox 33">
            <a:extLst>
              <a:ext uri="{FF2B5EF4-FFF2-40B4-BE49-F238E27FC236}">
                <a16:creationId xmlns:a16="http://schemas.microsoft.com/office/drawing/2014/main" id="{059E6313-5834-BCBE-AD1B-F9EE53E32912}"/>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dirty="0" err="1">
                <a:solidFill>
                  <a:schemeClr val="accent2"/>
                </a:solidFill>
                <a:latin typeface="+mj-lt"/>
              </a:rPr>
              <a:t>Slet</a:t>
            </a:r>
            <a:r>
              <a:rPr lang="en-US" sz="2000" b="1" dirty="0">
                <a:solidFill>
                  <a:schemeClr val="accent2"/>
                </a:solidFill>
                <a:latin typeface="+mj-lt"/>
              </a:rPr>
              <a:t> </a:t>
            </a:r>
            <a:r>
              <a:rPr lang="en-US" sz="2000" b="1" dirty="0" err="1">
                <a:solidFill>
                  <a:schemeClr val="accent2"/>
                </a:solidFill>
                <a:latin typeface="+mj-lt"/>
              </a:rPr>
              <a:t>før</a:t>
            </a:r>
            <a:r>
              <a:rPr lang="en-US" sz="2000" b="1" dirty="0">
                <a:solidFill>
                  <a:schemeClr val="accent2"/>
                </a:solidFill>
                <a:latin typeface="+mj-lt"/>
              </a:rPr>
              <a:t> </a:t>
            </a:r>
            <a:r>
              <a:rPr lang="en-US" sz="2000" b="1" dirty="0" err="1">
                <a:solidFill>
                  <a:schemeClr val="accent2"/>
                </a:solidFill>
                <a:latin typeface="+mj-lt"/>
              </a:rPr>
              <a:t>brug</a:t>
            </a:r>
            <a:endParaRPr lang="en-GB" sz="2000" b="1" dirty="0" err="1">
              <a:solidFill>
                <a:schemeClr val="accent2"/>
              </a:solidFill>
              <a:latin typeface="+mj-lt"/>
            </a:endParaRPr>
          </a:p>
        </p:txBody>
      </p:sp>
    </p:spTree>
    <p:extLst>
      <p:ext uri="{BB962C8B-B14F-4D97-AF65-F5344CB8AC3E}">
        <p14:creationId xmlns:p14="http://schemas.microsoft.com/office/powerpoint/2010/main" val="1980195756"/>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ps og tricks #1">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29440AD-C1DF-F6DE-393A-95460E52C0D9}"/>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7" name="TextBox 26">
            <a:extLst>
              <a:ext uri="{FF2B5EF4-FFF2-40B4-BE49-F238E27FC236}">
                <a16:creationId xmlns:a16="http://schemas.microsoft.com/office/drawing/2014/main" id="{754AB24C-91E2-3EE9-7786-DF0066E74DF7}"/>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dirty="0" err="1">
                <a:solidFill>
                  <a:schemeClr val="accent2"/>
                </a:solidFill>
                <a:latin typeface="+mj-lt"/>
              </a:rPr>
              <a:t>Slet</a:t>
            </a:r>
            <a:r>
              <a:rPr lang="en-US" sz="2000" b="1" dirty="0">
                <a:solidFill>
                  <a:schemeClr val="accent2"/>
                </a:solidFill>
                <a:latin typeface="+mj-lt"/>
              </a:rPr>
              <a:t> </a:t>
            </a:r>
            <a:r>
              <a:rPr lang="en-US" sz="2000" b="1" dirty="0" err="1">
                <a:solidFill>
                  <a:schemeClr val="accent2"/>
                </a:solidFill>
                <a:latin typeface="+mj-lt"/>
              </a:rPr>
              <a:t>før</a:t>
            </a:r>
            <a:r>
              <a:rPr lang="en-US" sz="2000" b="1" dirty="0">
                <a:solidFill>
                  <a:schemeClr val="accent2"/>
                </a:solidFill>
                <a:latin typeface="+mj-lt"/>
              </a:rPr>
              <a:t> </a:t>
            </a:r>
            <a:r>
              <a:rPr lang="en-US" sz="2000" b="1" dirty="0" err="1">
                <a:solidFill>
                  <a:schemeClr val="accent2"/>
                </a:solidFill>
                <a:latin typeface="+mj-lt"/>
              </a:rPr>
              <a:t>brug</a:t>
            </a:r>
            <a:endParaRPr lang="en-GB" sz="2000" b="1" dirty="0" err="1">
              <a:solidFill>
                <a:schemeClr val="accent2"/>
              </a:solidFill>
              <a:latin typeface="+mj-lt"/>
            </a:endParaRPr>
          </a:p>
        </p:txBody>
      </p:sp>
      <p:sp>
        <p:nvSpPr>
          <p:cNvPr id="8" name="Text Box 48">
            <a:extLst>
              <a:ext uri="{FF2B5EF4-FFF2-40B4-BE49-F238E27FC236}">
                <a16:creationId xmlns:a16="http://schemas.microsoft.com/office/drawing/2014/main" id="{2000A4DE-4225-3F4E-E875-A3C82A1D1B28}"/>
              </a:ext>
            </a:extLst>
          </p:cNvPr>
          <p:cNvSpPr txBox="1">
            <a:spLocks noChangeArrowheads="1"/>
          </p:cNvSpPr>
          <p:nvPr userDrawn="1"/>
        </p:nvSpPr>
        <p:spPr bwMode="auto">
          <a:xfrm>
            <a:off x="8266564" y="1806388"/>
            <a:ext cx="3734933"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ÆNDRE SLIDENUMMER, DATO OG/ELLER SIDEFOD</a:t>
            </a:r>
          </a:p>
          <a:p>
            <a:pPr marL="0" marR="0" indent="0" algn="l" defTabSz="1219170" rtl="0" eaLnBrk="1" fontAlgn="auto" latinLnBrk="0" hangingPunct="1">
              <a:lnSpc>
                <a:spcPct val="100000"/>
              </a:lnSpc>
              <a:spcAft>
                <a:spcPts val="800"/>
              </a:spcAft>
              <a:buClrTx/>
              <a:buSzTx/>
              <a:buFontTx/>
              <a:buNone/>
              <a:tabLst/>
              <a:defRPr/>
            </a:pPr>
            <a:r>
              <a:rPr lang="en-US" sz="1000" b="0" kern="1200" noProof="1">
                <a:solidFill>
                  <a:schemeClr val="tx1"/>
                </a:solidFill>
                <a:latin typeface="+mn-lt"/>
                <a:cs typeface="Arial" panose="020B0604020202020204" pitchFamily="34" charset="0"/>
              </a:rPr>
              <a:t>Gør dette til allersidst.</a:t>
            </a:r>
          </a:p>
          <a:p>
            <a:pPr marL="228600" indent="-228600" eaLnBrk="1" hangingPunct="1">
              <a:lnSpc>
                <a:spcPct val="100000"/>
              </a:lnSpc>
              <a:spcAft>
                <a:spcPts val="800"/>
              </a:spcAft>
              <a:buFont typeface="+mj-lt"/>
              <a:buAutoNum type="arabicPeriod"/>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Indsæt </a:t>
            </a:r>
            <a:r>
              <a:rPr lang="en-US" altLang="da-DK" sz="1000" b="0" noProof="1">
                <a:solidFill>
                  <a:schemeClr val="tx1"/>
                </a:solidFill>
                <a:latin typeface="+mn-lt"/>
                <a:cs typeface="Arial" panose="020B0604020202020204" pitchFamily="34" charset="0"/>
              </a:rPr>
              <a:t>i menuen øverst</a:t>
            </a:r>
            <a:endParaRPr lang="en-US" altLang="da-DK" sz="1000" b="0" strike="sngStrike" noProof="1">
              <a:solidFill>
                <a:schemeClr val="tx1"/>
              </a:solidFill>
              <a:latin typeface="+mn-lt"/>
              <a:cs typeface="Arial" panose="020B0604020202020204" pitchFamily="34" charset="0"/>
            </a:endParaRPr>
          </a:p>
          <a:p>
            <a:pPr marL="228600" indent="-228600" eaLnBrk="1" hangingPunct="1">
              <a:lnSpc>
                <a:spcPct val="100000"/>
              </a:lnSpc>
              <a:spcAft>
                <a:spcPts val="800"/>
              </a:spcAft>
              <a:buFont typeface="+mj-lt"/>
              <a:buAutoNum type="arabicPeriod"/>
              <a:defRPr/>
            </a:pPr>
            <a:r>
              <a:rPr lang="en-US" altLang="da-DK" sz="1000" b="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Slidenummer</a:t>
            </a:r>
            <a:r>
              <a:rPr lang="en-US" altLang="da-DK" sz="1000" b="0" noProof="1">
                <a:solidFill>
                  <a:schemeClr val="tx1"/>
                </a:solidFill>
                <a:latin typeface="+mn-lt"/>
                <a:cs typeface="Arial" panose="020B0604020202020204" pitchFamily="34" charset="0"/>
              </a:rPr>
              <a:t> </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Sørg for at der er sat flueben i </a:t>
            </a:r>
            <a:r>
              <a:rPr lang="en-US" sz="1000" b="1" noProof="1">
                <a:solidFill>
                  <a:schemeClr val="tx1"/>
                </a:solidFill>
                <a:latin typeface="+mn-lt"/>
                <a:cs typeface="Arial" panose="020B0604020202020204" pitchFamily="34" charset="0"/>
              </a:rPr>
              <a:t>Slidenummer</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Vælg evt. at sætte hak i</a:t>
            </a:r>
            <a:r>
              <a:rPr lang="en-US" sz="1000" b="1" noProof="1">
                <a:solidFill>
                  <a:schemeClr val="tx1"/>
                </a:solidFill>
                <a:latin typeface="+mn-lt"/>
                <a:cs typeface="Arial" panose="020B0604020202020204" pitchFamily="34" charset="0"/>
              </a:rPr>
              <a:t> Sidefod </a:t>
            </a:r>
            <a:r>
              <a:rPr lang="en-US" sz="1000" b="0" noProof="1">
                <a:solidFill>
                  <a:schemeClr val="tx1"/>
                </a:solidFill>
                <a:latin typeface="+mn-lt"/>
                <a:cs typeface="Arial" panose="020B0604020202020204" pitchFamily="34" charset="0"/>
              </a:rPr>
              <a:t>og skriv titlen på dit dokument under</a:t>
            </a:r>
            <a:r>
              <a:rPr lang="en-US" sz="1000" b="1" noProof="1">
                <a:solidFill>
                  <a:schemeClr val="tx1"/>
                </a:solidFill>
                <a:latin typeface="+mn-lt"/>
                <a:cs typeface="Arial" panose="020B0604020202020204" pitchFamily="34" charset="0"/>
              </a:rPr>
              <a:t> Præsentations titel, </a:t>
            </a:r>
            <a:r>
              <a:rPr lang="en-US" sz="1000" b="0" noProof="1">
                <a:solidFill>
                  <a:schemeClr val="tx1"/>
                </a:solidFill>
                <a:latin typeface="+mn-lt"/>
                <a:cs typeface="Arial" panose="020B0604020202020204" pitchFamily="34" charset="0"/>
              </a:rPr>
              <a:t>hvis du ønsker det</a:t>
            </a:r>
          </a:p>
          <a:p>
            <a:pPr marL="228600" indent="-228600" eaLnBrk="1" hangingPunct="1">
              <a:lnSpc>
                <a:spcPct val="100000"/>
              </a:lnSpc>
              <a:spcAft>
                <a:spcPts val="800"/>
              </a:spcAft>
              <a:buFont typeface="+mj-lt"/>
              <a:buAutoNum type="arabicPeriod"/>
              <a:defRPr/>
            </a:pPr>
            <a:r>
              <a:rPr lang="en-US" sz="1000" b="0" noProof="1">
                <a:solidFill>
                  <a:schemeClr val="tx1"/>
                </a:solidFill>
                <a:latin typeface="+mn-lt"/>
                <a:cs typeface="Arial" panose="020B0604020202020204" pitchFamily="34" charset="0"/>
              </a:rPr>
              <a:t>Vælg </a:t>
            </a:r>
            <a:r>
              <a:rPr lang="en-US" sz="1000" b="1" noProof="1">
                <a:solidFill>
                  <a:schemeClr val="tx1"/>
                </a:solidFill>
                <a:latin typeface="+mn-lt"/>
                <a:cs typeface="Arial" panose="020B0604020202020204" pitchFamily="34" charset="0"/>
              </a:rPr>
              <a:t>Anvend</a:t>
            </a:r>
            <a:r>
              <a:rPr lang="en-US" sz="1000" b="0" noProof="1">
                <a:solidFill>
                  <a:schemeClr val="tx1"/>
                </a:solidFill>
                <a:latin typeface="+mn-lt"/>
                <a:cs typeface="Arial" panose="020B0604020202020204" pitchFamily="34" charset="0"/>
              </a:rPr>
              <a:t> eller </a:t>
            </a:r>
            <a:r>
              <a:rPr lang="en-US" sz="1000" b="1" noProof="1">
                <a:solidFill>
                  <a:schemeClr val="tx1"/>
                </a:solidFill>
                <a:latin typeface="+mn-lt"/>
                <a:cs typeface="Arial" panose="020B0604020202020204" pitchFamily="34" charset="0"/>
              </a:rPr>
              <a:t>Anvend på alle</a:t>
            </a:r>
          </a:p>
        </p:txBody>
      </p:sp>
      <p:sp>
        <p:nvSpPr>
          <p:cNvPr id="9" name="AutoShape 4">
            <a:extLst>
              <a:ext uri="{FF2B5EF4-FFF2-40B4-BE49-F238E27FC236}">
                <a16:creationId xmlns:a16="http://schemas.microsoft.com/office/drawing/2014/main" id="{0BE8D50C-06DA-5D25-1BA9-087A45D062DC}"/>
              </a:ext>
            </a:extLst>
          </p:cNvPr>
          <p:cNvSpPr>
            <a:spLocks/>
          </p:cNvSpPr>
          <p:nvPr userDrawn="1"/>
        </p:nvSpPr>
        <p:spPr bwMode="gray">
          <a:xfrm>
            <a:off x="4374668" y="1806388"/>
            <a:ext cx="3283432" cy="5027017"/>
          </a:xfrm>
          <a:prstGeom prst="rect">
            <a:avLst/>
          </a:prstGeom>
          <a:noFill/>
          <a:ln w="12700" algn="ctr">
            <a:noFill/>
            <a:miter lim="800000"/>
            <a:headEnd/>
            <a:tailEnd/>
          </a:ln>
          <a:effectLst/>
        </p:spPr>
        <p:txBody>
          <a:bodyPr wrap="square" lIns="0" tIns="0" rIns="0" bIns="0">
            <a:spAutoFit/>
          </a:bodyPr>
          <a:lstStyle/>
          <a:p>
            <a:pPr fontAlgn="auto">
              <a:lnSpc>
                <a:spcPct val="100000"/>
              </a:lnSpc>
              <a:spcAft>
                <a:spcPts val="800"/>
              </a:spcAft>
              <a:buFont typeface="+mj-lt"/>
              <a:buNone/>
              <a:defRPr/>
            </a:pPr>
            <a:r>
              <a:rPr lang="en-US" sz="1000" b="1" noProof="1">
                <a:solidFill>
                  <a:schemeClr val="tx1"/>
                </a:solidFill>
                <a:cs typeface="Arial" panose="020B0604020202020204" pitchFamily="34" charset="0"/>
              </a:rPr>
              <a:t>BILLEDER</a:t>
            </a:r>
          </a:p>
          <a:p>
            <a:pPr algn="l" eaLnBrk="1" hangingPunct="1">
              <a:lnSpc>
                <a:spcPct val="100000"/>
              </a:lnSpc>
              <a:spcAft>
                <a:spcPts val="800"/>
              </a:spcAft>
              <a:buFontTx/>
              <a:buNone/>
              <a:defRPr/>
            </a:pPr>
            <a:r>
              <a:rPr lang="en-US" sz="1000" noProof="1">
                <a:solidFill>
                  <a:schemeClr val="tx1"/>
                </a:solidFill>
                <a:cs typeface="Arial" charset="0"/>
              </a:rPr>
              <a:t>På slides med en billed-placeholder indsætter </a:t>
            </a:r>
            <a:br>
              <a:rPr lang="en-US" sz="1000" noProof="1">
                <a:solidFill>
                  <a:schemeClr val="tx1"/>
                </a:solidFill>
                <a:cs typeface="Arial" charset="0"/>
              </a:rPr>
            </a:br>
            <a:r>
              <a:rPr lang="en-US" sz="1000" noProof="1">
                <a:solidFill>
                  <a:schemeClr val="tx1"/>
                </a:solidFill>
                <a:cs typeface="Arial" charset="0"/>
              </a:rPr>
              <a:t>du billedet ved at klikke på ikonet til venstre og </a:t>
            </a:r>
            <a:br>
              <a:rPr lang="en-US" sz="1000" noProof="1">
                <a:solidFill>
                  <a:schemeClr val="tx1"/>
                </a:solidFill>
                <a:cs typeface="Arial" charset="0"/>
              </a:rPr>
            </a:br>
            <a:r>
              <a:rPr lang="en-US" sz="1000" noProof="1">
                <a:solidFill>
                  <a:schemeClr val="tx1"/>
                </a:solidFill>
                <a:cs typeface="Arial" charset="0"/>
              </a:rPr>
              <a:t>vælge </a:t>
            </a:r>
            <a:r>
              <a:rPr lang="en-US" sz="1000" b="1" noProof="1">
                <a:solidFill>
                  <a:schemeClr val="tx1"/>
                </a:solidFill>
                <a:cs typeface="Arial" charset="0"/>
              </a:rPr>
              <a:t>Indsæt</a:t>
            </a:r>
            <a:br>
              <a:rPr lang="en-US" sz="1000" b="1" noProof="1">
                <a:solidFill>
                  <a:schemeClr val="tx1"/>
                </a:solidFill>
                <a:cs typeface="Arial" charset="0"/>
              </a:rPr>
            </a:br>
            <a:br>
              <a:rPr lang="en-US" sz="1000" b="1" noProof="1">
                <a:solidFill>
                  <a:schemeClr val="tx1"/>
                </a:solidFill>
                <a:cs typeface="Arial" charset="0"/>
              </a:rPr>
            </a:br>
            <a:r>
              <a:rPr lang="en-US" sz="1000" b="1" noProof="1">
                <a:solidFill>
                  <a:schemeClr val="tx1"/>
                </a:solidFill>
                <a:latin typeface="+mn-lt"/>
              </a:rPr>
              <a:t>Redigere i et billede</a:t>
            </a:r>
          </a:p>
          <a:p>
            <a:pPr marL="228600" indent="-228600" algn="l" eaLnBrk="1" hangingPunct="1">
              <a:lnSpc>
                <a:spcPct val="100000"/>
              </a:lnSpc>
              <a:spcAft>
                <a:spcPts val="800"/>
              </a:spcAft>
              <a:buFont typeface="+mj-lt"/>
              <a:buAutoNum type="arabicPeriod"/>
              <a:defRPr/>
            </a:pPr>
            <a:r>
              <a:rPr lang="en-US" sz="1000" b="1" noProof="1">
                <a:solidFill>
                  <a:schemeClr val="tx1"/>
                </a:solidFill>
                <a:latin typeface="+mn-lt"/>
              </a:rPr>
              <a:t>Beskær</a:t>
            </a:r>
            <a:r>
              <a:rPr lang="en-US" sz="1000" b="0" noProof="1">
                <a:solidFill>
                  <a:schemeClr val="tx1"/>
                </a:solidFill>
                <a:latin typeface="+mn-lt"/>
              </a:rPr>
              <a:t> for at ændre størrelse eller justere </a:t>
            </a:r>
            <a:br>
              <a:rPr lang="en-US" sz="1000" b="0" noProof="1">
                <a:solidFill>
                  <a:schemeClr val="tx1"/>
                </a:solidFill>
                <a:latin typeface="+mn-lt"/>
              </a:rPr>
            </a:br>
            <a:r>
              <a:rPr lang="en-US" sz="1000" b="0" noProof="1">
                <a:solidFill>
                  <a:schemeClr val="tx1"/>
                </a:solidFill>
                <a:latin typeface="+mn-lt"/>
              </a:rPr>
              <a:t>fokus i </a:t>
            </a:r>
            <a:r>
              <a:rPr lang="en-US" sz="1000" b="0" kern="1200" baseline="0" noProof="1">
                <a:solidFill>
                  <a:schemeClr val="tx1"/>
                </a:solidFill>
                <a:latin typeface="+mn-lt"/>
              </a:rPr>
              <a:t>billedet</a:t>
            </a:r>
            <a:endParaRPr lang="en-US" sz="1000" b="0" strike="sngStrike" noProof="1">
              <a:solidFill>
                <a:schemeClr val="tx1"/>
              </a:solidFill>
              <a:latin typeface="+mn-lt"/>
            </a:endParaRPr>
          </a:p>
          <a:p>
            <a:pPr marL="228600" indent="-228600" algn="l" eaLnBrk="1" hangingPunct="1">
              <a:lnSpc>
                <a:spcPct val="100000"/>
              </a:lnSpc>
              <a:spcAft>
                <a:spcPts val="800"/>
              </a:spcAft>
              <a:buFont typeface="+mj-lt"/>
              <a:buAutoNum type="arabicPeriod"/>
              <a:defRPr/>
            </a:pPr>
            <a:r>
              <a:rPr lang="en-US" altLang="da-DK" sz="1000" b="0" noProof="1">
                <a:solidFill>
                  <a:schemeClr val="tx1"/>
                </a:solidFill>
                <a:latin typeface="+mn-lt"/>
                <a:cs typeface="Arial" pitchFamily="34" charset="0"/>
              </a:rPr>
              <a:t>Hvis du ønsker at gøre billedet mindre eller </a:t>
            </a:r>
            <a:br>
              <a:rPr lang="en-US" altLang="da-DK" sz="1000" b="0" noProof="1">
                <a:solidFill>
                  <a:schemeClr val="tx1"/>
                </a:solidFill>
                <a:latin typeface="+mn-lt"/>
                <a:cs typeface="Arial" pitchFamily="34" charset="0"/>
              </a:rPr>
            </a:br>
            <a:r>
              <a:rPr lang="en-US" altLang="da-DK" sz="1000" b="0" noProof="1">
                <a:solidFill>
                  <a:schemeClr val="tx1"/>
                </a:solidFill>
                <a:latin typeface="+mn-lt"/>
                <a:cs typeface="Arial" pitchFamily="34" charset="0"/>
              </a:rPr>
              <a:t>større, så holder du </a:t>
            </a:r>
            <a:r>
              <a:rPr lang="en-US" altLang="da-DK" sz="1000" b="1" noProof="1">
                <a:solidFill>
                  <a:schemeClr val="tx1"/>
                </a:solidFill>
                <a:latin typeface="+mn-lt"/>
                <a:cs typeface="Arial" pitchFamily="34" charset="0"/>
              </a:rPr>
              <a:t>SHIFT-</a:t>
            </a:r>
            <a:r>
              <a:rPr lang="en-US" altLang="da-DK" sz="1000" b="0" noProof="1">
                <a:solidFill>
                  <a:schemeClr val="tx1"/>
                </a:solidFill>
                <a:latin typeface="+mn-lt"/>
                <a:cs typeface="Arial" pitchFamily="34" charset="0"/>
              </a:rPr>
              <a:t>knappen nede, </a:t>
            </a:r>
            <a:br>
              <a:rPr lang="en-US" altLang="da-DK" sz="1000" b="0" noProof="1">
                <a:solidFill>
                  <a:schemeClr val="tx1"/>
                </a:solidFill>
                <a:latin typeface="+mn-lt"/>
                <a:cs typeface="Arial" pitchFamily="34" charset="0"/>
              </a:rPr>
            </a:br>
            <a:r>
              <a:rPr lang="en-US" altLang="da-DK" sz="1000" b="0" noProof="1">
                <a:solidFill>
                  <a:schemeClr val="tx1"/>
                </a:solidFill>
                <a:latin typeface="+mn-lt"/>
                <a:cs typeface="Arial" pitchFamily="34" charset="0"/>
              </a:rPr>
              <a:t>mens du trækker i hjørnet af billedet</a:t>
            </a:r>
            <a:endParaRPr lang="en-US" altLang="da-DK" sz="1000" b="0" kern="1200" noProof="1">
              <a:solidFill>
                <a:schemeClr val="tx1"/>
              </a:solidFill>
              <a:latin typeface="+mn-lt"/>
              <a:cs typeface="Arial" pitchFamily="34" charset="0"/>
            </a:endParaRPr>
          </a:p>
          <a:p>
            <a:pPr algn="l" eaLnBrk="1" hangingPunct="1">
              <a:lnSpc>
                <a:spcPct val="100000"/>
              </a:lnSpc>
              <a:spcAft>
                <a:spcPts val="800"/>
              </a:spcAft>
              <a:buFontTx/>
              <a:buNone/>
              <a:defRPr/>
            </a:pPr>
            <a:br>
              <a:rPr lang="en-US" altLang="da-DK" sz="1000" b="1" noProof="1">
                <a:solidFill>
                  <a:schemeClr val="tx1"/>
                </a:solidFill>
                <a:latin typeface="+mn-lt"/>
                <a:cs typeface="Arial" pitchFamily="34" charset="0"/>
              </a:rPr>
            </a:br>
            <a:r>
              <a:rPr lang="en-US" altLang="da-DK" sz="1000" b="1" noProof="1">
                <a:solidFill>
                  <a:schemeClr val="tx1"/>
                </a:solidFill>
                <a:latin typeface="+mn-lt"/>
                <a:cs typeface="Arial" pitchFamily="34" charset="0"/>
              </a:rPr>
              <a:t>Tip 1:</a:t>
            </a:r>
            <a:r>
              <a:rPr lang="en-US" altLang="da-DK" sz="1000" b="0" noProof="1">
                <a:solidFill>
                  <a:schemeClr val="tx1"/>
                </a:solidFill>
                <a:latin typeface="+mn-lt"/>
                <a:cs typeface="Arial" pitchFamily="34" charset="0"/>
              </a:rPr>
              <a:t> Hvis du sletter et billede og indsætter et nyt, kan det ske, at det nye billede lægger sig foran din tekst eller grafik. Hvis dette sker, </a:t>
            </a:r>
            <a:r>
              <a:rPr lang="en-US" altLang="da-DK" sz="1000" b="0" strike="noStrike" noProof="1">
                <a:solidFill>
                  <a:schemeClr val="tx1"/>
                </a:solidFill>
                <a:latin typeface="+mn-lt"/>
                <a:cs typeface="Arial" pitchFamily="34" charset="0"/>
              </a:rPr>
              <a:t>så vælg billedet, højreklik og vælg </a:t>
            </a:r>
            <a:r>
              <a:rPr lang="en-US" altLang="da-DK" sz="1000" b="1" noProof="1">
                <a:solidFill>
                  <a:schemeClr val="tx1"/>
                </a:solidFill>
                <a:latin typeface="+mn-lt"/>
                <a:cs typeface="Arial" pitchFamily="34" charset="0"/>
              </a:rPr>
              <a:t>Flyt bagud.</a:t>
            </a: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endParaRPr lang="en-US" altLang="da-DK" sz="1000" b="1" noProof="1">
              <a:solidFill>
                <a:schemeClr val="tx1"/>
              </a:solidFill>
              <a:latin typeface="+mn-lt"/>
              <a:cs typeface="Arial" pitchFamily="34" charset="0"/>
            </a:endParaRPr>
          </a:p>
          <a:p>
            <a:pPr algn="l" eaLnBrk="1" hangingPunct="1">
              <a:lnSpc>
                <a:spcPct val="100000"/>
              </a:lnSpc>
              <a:spcAft>
                <a:spcPts val="800"/>
              </a:spcAft>
              <a:buFontTx/>
              <a:buNone/>
              <a:defRPr/>
            </a:pPr>
            <a:br>
              <a:rPr lang="en-US" altLang="da-DK" sz="1000" b="1" noProof="1">
                <a:solidFill>
                  <a:schemeClr val="tx1"/>
                </a:solidFill>
                <a:latin typeface="+mn-lt"/>
                <a:cs typeface="Arial" pitchFamily="34" charset="0"/>
              </a:rPr>
            </a:br>
            <a:r>
              <a:rPr lang="en-US" altLang="da-DK" sz="1000" b="1" noProof="1">
                <a:solidFill>
                  <a:schemeClr val="tx1"/>
                </a:solidFill>
                <a:latin typeface="+mn-lt"/>
                <a:cs typeface="Arial" pitchFamily="34" charset="0"/>
              </a:rPr>
              <a:t>Tip 2: </a:t>
            </a:r>
            <a:r>
              <a:rPr lang="en-US" altLang="da-DK" sz="1000" b="0" noProof="1">
                <a:solidFill>
                  <a:schemeClr val="tx1"/>
                </a:solidFill>
                <a:latin typeface="+mn-lt"/>
                <a:cs typeface="Arial" pitchFamily="34" charset="0"/>
              </a:rPr>
              <a:t>Skabelonen </a:t>
            </a:r>
            <a:r>
              <a:rPr lang="en-US" altLang="da-DK" sz="1000" b="1" noProof="1">
                <a:solidFill>
                  <a:schemeClr val="tx1"/>
                </a:solidFill>
                <a:latin typeface="+mn-lt"/>
                <a:cs typeface="Arial" pitchFamily="34" charset="0"/>
              </a:rPr>
              <a:t>Citatslide </a:t>
            </a:r>
            <a:r>
              <a:rPr lang="en-US" altLang="da-DK" sz="1000" b="0" noProof="1">
                <a:solidFill>
                  <a:schemeClr val="tx1"/>
                </a:solidFill>
                <a:latin typeface="+mn-lt"/>
                <a:cs typeface="Arial" pitchFamily="34" charset="0"/>
              </a:rPr>
              <a:t>har en billedplaceholder, som du ikke kan bruge pga. tekstfeltet på sliden. Henover denne slide er beskrevet, hvordan du indsætter et billede under citatet.</a:t>
            </a:r>
          </a:p>
          <a:p>
            <a:pPr algn="l" eaLnBrk="1" hangingPunct="1">
              <a:lnSpc>
                <a:spcPct val="100000"/>
              </a:lnSpc>
              <a:spcAft>
                <a:spcPts val="800"/>
              </a:spcAft>
              <a:buFontTx/>
              <a:buNone/>
              <a:defRPr/>
            </a:pPr>
            <a:endParaRPr lang="en-US" altLang="da-DK" sz="1000" b="0" noProof="1">
              <a:solidFill>
                <a:schemeClr val="tx1"/>
              </a:solidFill>
              <a:latin typeface="+mn-lt"/>
              <a:cs typeface="Arial" pitchFamily="34" charset="0"/>
            </a:endParaRPr>
          </a:p>
          <a:p>
            <a:pPr eaLnBrk="1" fontAlgn="auto" hangingPunct="1">
              <a:lnSpc>
                <a:spcPct val="100000"/>
              </a:lnSpc>
              <a:spcAft>
                <a:spcPts val="320"/>
              </a:spcAft>
              <a:buFont typeface="+mj-lt"/>
              <a:buNone/>
              <a:defRPr/>
            </a:pPr>
            <a:endParaRPr lang="en-US" sz="1000" b="1" noProof="1">
              <a:solidFill>
                <a:schemeClr val="tx1"/>
              </a:solidFill>
              <a:cs typeface="Arial" charset="0"/>
            </a:endParaRPr>
          </a:p>
        </p:txBody>
      </p:sp>
      <p:pic>
        <p:nvPicPr>
          <p:cNvPr id="10" name="Billede 22">
            <a:extLst>
              <a:ext uri="{FF2B5EF4-FFF2-40B4-BE49-F238E27FC236}">
                <a16:creationId xmlns:a16="http://schemas.microsoft.com/office/drawing/2014/main" id="{800E34C2-AA0B-F6AD-05FC-EF3DFD697C96}"/>
              </a:ext>
            </a:extLst>
          </p:cNvPr>
          <p:cNvPicPr>
            <a:picLocks noChangeAspect="1"/>
          </p:cNvPicPr>
          <p:nvPr userDrawn="1"/>
        </p:nvPicPr>
        <p:blipFill>
          <a:blip r:embed="rId2"/>
          <a:stretch>
            <a:fillRect/>
          </a:stretch>
        </p:blipFill>
        <p:spPr>
          <a:xfrm>
            <a:off x="7508092" y="2890981"/>
            <a:ext cx="449867" cy="428943"/>
          </a:xfrm>
          <a:prstGeom prst="rect">
            <a:avLst/>
          </a:prstGeom>
        </p:spPr>
      </p:pic>
      <p:sp>
        <p:nvSpPr>
          <p:cNvPr id="11" name="Text Box 48">
            <a:extLst>
              <a:ext uri="{FF2B5EF4-FFF2-40B4-BE49-F238E27FC236}">
                <a16:creationId xmlns:a16="http://schemas.microsoft.com/office/drawing/2014/main" id="{0AA2E476-7DF6-C22A-6600-B4A6EFCB91AB}"/>
              </a:ext>
            </a:extLst>
          </p:cNvPr>
          <p:cNvSpPr txBox="1">
            <a:spLocks noChangeArrowheads="1"/>
          </p:cNvSpPr>
          <p:nvPr userDrawn="1"/>
        </p:nvSpPr>
        <p:spPr bwMode="auto">
          <a:xfrm>
            <a:off x="442912" y="1806388"/>
            <a:ext cx="286976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altLang="da-DK" sz="1000" b="1" baseline="0" noProof="1">
                <a:solidFill>
                  <a:schemeClr val="tx1"/>
                </a:solidFill>
                <a:latin typeface="+mn-lt"/>
                <a:cs typeface="Arial" panose="020B0604020202020204" pitchFamily="34" charset="0"/>
              </a:rPr>
              <a:t>NULSTIL LAYOUT PÅ EN SLIDE</a:t>
            </a:r>
          </a:p>
          <a:p>
            <a:pPr marL="0" indent="0" eaLnBrk="1" hangingPunct="1">
              <a:lnSpc>
                <a:spcPct val="100000"/>
              </a:lnSpc>
              <a:spcAft>
                <a:spcPts val="800"/>
              </a:spcAft>
              <a:buFont typeface="+mj-lt"/>
              <a:buNone/>
              <a:defRPr/>
            </a:pPr>
            <a:r>
              <a:rPr lang="en-US" sz="1000" b="0" noProof="1">
                <a:latin typeface="+mn-lt"/>
                <a:cs typeface="Arial" panose="020B0604020202020204" pitchFamily="34" charset="0"/>
              </a:rPr>
              <a:t>Du kan nulstille dit slidelayout, hvis du er kommet til at rykke rundt på slideskabelonens elementer:</a:t>
            </a:r>
            <a:endParaRPr lang="en-US" sz="1000" b="1"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Aft>
                <a:spcPts val="800"/>
              </a:spcAft>
              <a:buClrTx/>
              <a:buSzTx/>
              <a:buFont typeface="+mj-lt"/>
              <a:buAutoNum type="arabicPeriod"/>
              <a:tabLst/>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Hjem</a:t>
            </a:r>
            <a:endParaRPr lang="en-US" altLang="da-DK" sz="1000" b="1" strike="sngStrike" noProof="1">
              <a:solidFill>
                <a:schemeClr val="tx1"/>
              </a:solidFill>
              <a:latin typeface="+mn-lt"/>
              <a:cs typeface="Arial" panose="020B0604020202020204" pitchFamily="34" charset="0"/>
            </a:endParaRPr>
          </a:p>
          <a:p>
            <a:pPr marL="228600" marR="0" indent="-228600" algn="l" defTabSz="1219170" rtl="0" eaLnBrk="1" fontAlgn="auto" latinLnBrk="0" hangingPunct="1">
              <a:lnSpc>
                <a:spcPct val="100000"/>
              </a:lnSpc>
              <a:spcAft>
                <a:spcPts val="800"/>
              </a:spcAft>
              <a:buClrTx/>
              <a:buSzTx/>
              <a:buFont typeface="+mj-lt"/>
              <a:buAutoNum type="arabicPeriod"/>
              <a:tabLst/>
              <a:defRPr/>
            </a:pPr>
            <a:r>
              <a:rPr lang="en-US" altLang="da-DK" sz="1000" noProof="1">
                <a:solidFill>
                  <a:schemeClr val="tx1"/>
                </a:solidFill>
                <a:latin typeface="+mn-lt"/>
                <a:cs typeface="Arial" panose="020B0604020202020204" pitchFamily="34" charset="0"/>
              </a:rPr>
              <a:t>Klik på </a:t>
            </a:r>
            <a:r>
              <a:rPr lang="en-US" altLang="da-DK" sz="1000" b="1" noProof="1">
                <a:solidFill>
                  <a:schemeClr val="tx1"/>
                </a:solidFill>
                <a:latin typeface="+mn-lt"/>
                <a:cs typeface="Arial" panose="020B0604020202020204" pitchFamily="34" charset="0"/>
              </a:rPr>
              <a:t>Nulstil</a:t>
            </a:r>
            <a:r>
              <a:rPr lang="en-US" altLang="da-DK" sz="1000" noProof="1">
                <a:solidFill>
                  <a:schemeClr val="tx1"/>
                </a:solidFill>
                <a:latin typeface="+mn-lt"/>
                <a:cs typeface="Arial" panose="020B0604020202020204" pitchFamily="34" charset="0"/>
              </a:rPr>
              <a:t> for at nulstille placeringen og størrelsen på slideskabelonens elementer (tekst, billeder, bokse, farver osv).</a:t>
            </a:r>
            <a:endParaRPr lang="en-US" sz="1000" noProof="1">
              <a:solidFill>
                <a:schemeClr val="tx1"/>
              </a:solidFill>
              <a:latin typeface="+mn-lt"/>
              <a:cs typeface="Arial" panose="020B0604020202020204" pitchFamily="34" charset="0"/>
            </a:endParaRPr>
          </a:p>
        </p:txBody>
      </p:sp>
      <p:pic>
        <p:nvPicPr>
          <p:cNvPr id="12" name="Picture 11">
            <a:extLst>
              <a:ext uri="{FF2B5EF4-FFF2-40B4-BE49-F238E27FC236}">
                <a16:creationId xmlns:a16="http://schemas.microsoft.com/office/drawing/2014/main" id="{7F0D20F0-2046-EDF1-4D94-CA61A5FE6974}"/>
              </a:ext>
            </a:extLst>
          </p:cNvPr>
          <p:cNvPicPr>
            <a:picLocks noChangeAspect="1"/>
          </p:cNvPicPr>
          <p:nvPr userDrawn="1"/>
        </p:nvPicPr>
        <p:blipFill>
          <a:blip r:embed="rId3"/>
          <a:stretch>
            <a:fillRect/>
          </a:stretch>
        </p:blipFill>
        <p:spPr>
          <a:xfrm>
            <a:off x="7551379" y="2081877"/>
            <a:ext cx="349535" cy="341405"/>
          </a:xfrm>
          <a:prstGeom prst="rect">
            <a:avLst/>
          </a:prstGeom>
        </p:spPr>
      </p:pic>
      <p:pic>
        <p:nvPicPr>
          <p:cNvPr id="17" name="Billede 1">
            <a:extLst>
              <a:ext uri="{FF2B5EF4-FFF2-40B4-BE49-F238E27FC236}">
                <a16:creationId xmlns:a16="http://schemas.microsoft.com/office/drawing/2014/main" id="{A7176204-B9C7-38A7-60CC-DE2FAB2FEC15}"/>
              </a:ext>
            </a:extLst>
          </p:cNvPr>
          <p:cNvPicPr>
            <a:picLocks noChangeAspect="1"/>
          </p:cNvPicPr>
          <p:nvPr userDrawn="1"/>
        </p:nvPicPr>
        <p:blipFill>
          <a:blip r:embed="rId4"/>
          <a:stretch>
            <a:fillRect/>
          </a:stretch>
        </p:blipFill>
        <p:spPr>
          <a:xfrm>
            <a:off x="7387535" y="3375685"/>
            <a:ext cx="479593" cy="447079"/>
          </a:xfrm>
          <a:prstGeom prst="rect">
            <a:avLst/>
          </a:prstGeom>
        </p:spPr>
      </p:pic>
      <p:cxnSp>
        <p:nvCxnSpPr>
          <p:cNvPr id="18" name="Straight Connector 17">
            <a:extLst>
              <a:ext uri="{FF2B5EF4-FFF2-40B4-BE49-F238E27FC236}">
                <a16:creationId xmlns:a16="http://schemas.microsoft.com/office/drawing/2014/main" id="{81C18549-4DBA-E73C-14C2-855ACB76ABCD}"/>
              </a:ext>
            </a:extLst>
          </p:cNvPr>
          <p:cNvCxnSpPr>
            <a:cxnSpLocks/>
          </p:cNvCxnSpPr>
          <p:nvPr userDrawn="1"/>
        </p:nvCxnSpPr>
        <p:spPr>
          <a:xfrm>
            <a:off x="4162425" y="1806387"/>
            <a:ext cx="0" cy="45000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CDFEAD-FC08-EE90-D942-2468F15AA395}"/>
              </a:ext>
            </a:extLst>
          </p:cNvPr>
          <p:cNvCxnSpPr>
            <a:cxnSpLocks/>
          </p:cNvCxnSpPr>
          <p:nvPr userDrawn="1"/>
        </p:nvCxnSpPr>
        <p:spPr>
          <a:xfrm>
            <a:off x="8048625" y="1806387"/>
            <a:ext cx="0" cy="45000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dirty="0">
                <a:latin typeface="+mj-lt"/>
              </a:rPr>
              <a:t>Tips </a:t>
            </a:r>
            <a:r>
              <a:rPr lang="en-GB" sz="3200" b="1" dirty="0" err="1">
                <a:latin typeface="+mj-lt"/>
              </a:rPr>
              <a:t>og</a:t>
            </a:r>
            <a:r>
              <a:rPr lang="en-GB" sz="3200" b="1" dirty="0">
                <a:latin typeface="+mj-lt"/>
              </a:rPr>
              <a:t> tricks #1</a:t>
            </a:r>
            <a:endParaRPr lang="en-GB" sz="1600" b="1" dirty="0">
              <a:solidFill>
                <a:schemeClr val="accent2"/>
              </a:solidFill>
              <a:latin typeface="+mj-lt"/>
            </a:endParaRPr>
          </a:p>
        </p:txBody>
      </p:sp>
      <p:pic>
        <p:nvPicPr>
          <p:cNvPr id="4" name="Billede 3">
            <a:extLst>
              <a:ext uri="{FF2B5EF4-FFF2-40B4-BE49-F238E27FC236}">
                <a16:creationId xmlns:a16="http://schemas.microsoft.com/office/drawing/2014/main" id="{22722981-EC4A-FD87-359C-B23F4F7006EC}"/>
              </a:ext>
            </a:extLst>
          </p:cNvPr>
          <p:cNvPicPr>
            <a:picLocks noChangeAspect="1"/>
          </p:cNvPicPr>
          <p:nvPr userDrawn="1"/>
        </p:nvPicPr>
        <p:blipFill rotWithShape="1">
          <a:blip r:embed="rId5"/>
          <a:srcRect r="29997"/>
          <a:stretch/>
        </p:blipFill>
        <p:spPr>
          <a:xfrm>
            <a:off x="442913" y="3663496"/>
            <a:ext cx="3153728" cy="2229103"/>
          </a:xfrm>
          <a:prstGeom prst="rect">
            <a:avLst/>
          </a:prstGeom>
        </p:spPr>
      </p:pic>
      <p:pic>
        <p:nvPicPr>
          <p:cNvPr id="21" name="Billede 20">
            <a:extLst>
              <a:ext uri="{FF2B5EF4-FFF2-40B4-BE49-F238E27FC236}">
                <a16:creationId xmlns:a16="http://schemas.microsoft.com/office/drawing/2014/main" id="{95AE9CA1-93EB-0EC7-6061-0C759A6C663D}"/>
              </a:ext>
            </a:extLst>
          </p:cNvPr>
          <p:cNvPicPr>
            <a:picLocks noChangeAspect="1"/>
          </p:cNvPicPr>
          <p:nvPr userDrawn="1"/>
        </p:nvPicPr>
        <p:blipFill rotWithShape="1">
          <a:blip r:embed="rId6"/>
          <a:srcRect l="5033"/>
          <a:stretch/>
        </p:blipFill>
        <p:spPr>
          <a:xfrm>
            <a:off x="4330161" y="4778047"/>
            <a:ext cx="2286001" cy="745222"/>
          </a:xfrm>
          <a:prstGeom prst="rect">
            <a:avLst/>
          </a:prstGeom>
          <a:ln>
            <a:solidFill>
              <a:schemeClr val="bg1">
                <a:lumMod val="65000"/>
              </a:schemeClr>
            </a:solidFill>
          </a:ln>
          <a:effectLst/>
        </p:spPr>
      </p:pic>
      <p:cxnSp>
        <p:nvCxnSpPr>
          <p:cNvPr id="20" name="Lige pilforbindelse 19">
            <a:extLst>
              <a:ext uri="{FF2B5EF4-FFF2-40B4-BE49-F238E27FC236}">
                <a16:creationId xmlns:a16="http://schemas.microsoft.com/office/drawing/2014/main" id="{F3A3CFC3-B411-905F-E220-5F389A70E691}"/>
              </a:ext>
            </a:extLst>
          </p:cNvPr>
          <p:cNvCxnSpPr>
            <a:cxnSpLocks/>
          </p:cNvCxnSpPr>
          <p:nvPr userDrawn="1"/>
        </p:nvCxnSpPr>
        <p:spPr>
          <a:xfrm flipH="1">
            <a:off x="2370601" y="4224254"/>
            <a:ext cx="99116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Lige pilforbindelse 21">
            <a:extLst>
              <a:ext uri="{FF2B5EF4-FFF2-40B4-BE49-F238E27FC236}">
                <a16:creationId xmlns:a16="http://schemas.microsoft.com/office/drawing/2014/main" id="{C6151912-BF13-A809-04D4-A164CB5CB854}"/>
              </a:ext>
            </a:extLst>
          </p:cNvPr>
          <p:cNvCxnSpPr>
            <a:cxnSpLocks/>
          </p:cNvCxnSpPr>
          <p:nvPr userDrawn="1"/>
        </p:nvCxnSpPr>
        <p:spPr>
          <a:xfrm flipH="1">
            <a:off x="6712937" y="5392061"/>
            <a:ext cx="67459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24" name="Billede 23">
            <a:extLst>
              <a:ext uri="{FF2B5EF4-FFF2-40B4-BE49-F238E27FC236}">
                <a16:creationId xmlns:a16="http://schemas.microsoft.com/office/drawing/2014/main" id="{5C8B8887-D8CA-DDF6-B4BA-09D5A4F312C9}"/>
              </a:ext>
            </a:extLst>
          </p:cNvPr>
          <p:cNvPicPr>
            <a:picLocks noChangeAspect="1"/>
          </p:cNvPicPr>
          <p:nvPr userDrawn="1"/>
        </p:nvPicPr>
        <p:blipFill>
          <a:blip r:embed="rId7"/>
          <a:stretch>
            <a:fillRect/>
          </a:stretch>
        </p:blipFill>
        <p:spPr>
          <a:xfrm>
            <a:off x="8220078" y="3997756"/>
            <a:ext cx="3539304" cy="2256376"/>
          </a:xfrm>
          <a:prstGeom prst="rect">
            <a:avLst/>
          </a:prstGeom>
        </p:spPr>
      </p:pic>
    </p:spTree>
    <p:extLst>
      <p:ext uri="{BB962C8B-B14F-4D97-AF65-F5344CB8AC3E}">
        <p14:creationId xmlns:p14="http://schemas.microsoft.com/office/powerpoint/2010/main" val="958711022"/>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ps og tricks #2">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CD68E269-9CB2-D88F-5CAD-168BAC8B9FC7}"/>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92" name="TextBox 91">
            <a:extLst>
              <a:ext uri="{FF2B5EF4-FFF2-40B4-BE49-F238E27FC236}">
                <a16:creationId xmlns:a16="http://schemas.microsoft.com/office/drawing/2014/main" id="{845E9104-FC9A-6C64-7AF8-B361F9BAC48E}"/>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dirty="0" err="1">
                <a:solidFill>
                  <a:schemeClr val="accent2"/>
                </a:solidFill>
                <a:latin typeface="+mj-lt"/>
              </a:rPr>
              <a:t>Slet</a:t>
            </a:r>
            <a:r>
              <a:rPr lang="en-US" sz="2000" b="1" dirty="0">
                <a:solidFill>
                  <a:schemeClr val="accent2"/>
                </a:solidFill>
                <a:latin typeface="+mj-lt"/>
              </a:rPr>
              <a:t> </a:t>
            </a:r>
            <a:r>
              <a:rPr lang="en-US" sz="2000" b="1" dirty="0" err="1">
                <a:solidFill>
                  <a:schemeClr val="accent2"/>
                </a:solidFill>
                <a:latin typeface="+mj-lt"/>
              </a:rPr>
              <a:t>før</a:t>
            </a:r>
            <a:r>
              <a:rPr lang="en-US" sz="2000" b="1" dirty="0">
                <a:solidFill>
                  <a:schemeClr val="accent2"/>
                </a:solidFill>
                <a:latin typeface="+mj-lt"/>
              </a:rPr>
              <a:t> </a:t>
            </a:r>
            <a:r>
              <a:rPr lang="en-US" sz="2000" b="1" dirty="0" err="1">
                <a:solidFill>
                  <a:schemeClr val="accent2"/>
                </a:solidFill>
                <a:latin typeface="+mj-lt"/>
              </a:rPr>
              <a:t>brug</a:t>
            </a:r>
            <a:endParaRPr lang="en-GB" sz="2000" b="1" dirty="0" err="1">
              <a:solidFill>
                <a:schemeClr val="accent2"/>
              </a:solidFill>
              <a:latin typeface="+mj-lt"/>
            </a:endParaRPr>
          </a:p>
        </p:txBody>
      </p: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dirty="0">
                <a:latin typeface="+mj-lt"/>
              </a:rPr>
              <a:t>Tips </a:t>
            </a:r>
            <a:r>
              <a:rPr lang="en-GB" sz="3200" b="1" dirty="0" err="1">
                <a:latin typeface="+mj-lt"/>
              </a:rPr>
              <a:t>og</a:t>
            </a:r>
            <a:r>
              <a:rPr lang="en-GB" sz="3200" b="1" dirty="0">
                <a:latin typeface="+mj-lt"/>
              </a:rPr>
              <a:t> tricks #2</a:t>
            </a:r>
            <a:endParaRPr lang="en-GB" sz="1600" b="1" dirty="0">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35966" y="1806388"/>
            <a:ext cx="3526574" cy="4464049"/>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dirty="0">
                <a:solidFill>
                  <a:schemeClr val="accent2"/>
                </a:solidFill>
              </a:rPr>
              <a:t>FREMHÆVNING AF ET ORD I EN OVERSKRIFT</a:t>
            </a:r>
            <a:br>
              <a:rPr lang="en-US" sz="1000" b="1" dirty="0">
                <a:solidFill>
                  <a:schemeClr val="accent2"/>
                </a:solidFill>
              </a:rPr>
            </a:br>
            <a:endParaRPr lang="en-US" sz="1000" b="1"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br>
              <a:rPr lang="en-US" sz="1000" dirty="0">
                <a:solidFill>
                  <a:schemeClr val="accent2"/>
                </a:solidFill>
              </a:rPr>
            </a:b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r>
              <a:rPr lang="en-US" sz="1000" dirty="0">
                <a:solidFill>
                  <a:schemeClr val="accent2"/>
                </a:solidFill>
              </a:rPr>
              <a:t>Du </a:t>
            </a:r>
            <a:r>
              <a:rPr lang="en-US" sz="1000" dirty="0" err="1">
                <a:solidFill>
                  <a:schemeClr val="accent2"/>
                </a:solidFill>
              </a:rPr>
              <a:t>kan</a:t>
            </a:r>
            <a:r>
              <a:rPr lang="en-US" sz="1000" dirty="0">
                <a:solidFill>
                  <a:schemeClr val="accent2"/>
                </a:solidFill>
              </a:rPr>
              <a:t> </a:t>
            </a:r>
            <a:r>
              <a:rPr lang="en-US" sz="1000" dirty="0" err="1">
                <a:solidFill>
                  <a:schemeClr val="accent2"/>
                </a:solidFill>
              </a:rPr>
              <a:t>vælge</a:t>
            </a:r>
            <a:r>
              <a:rPr lang="en-US" sz="1000" dirty="0">
                <a:solidFill>
                  <a:schemeClr val="accent2"/>
                </a:solidFill>
              </a:rPr>
              <a:t> at </a:t>
            </a:r>
            <a:r>
              <a:rPr lang="en-US" sz="1000" dirty="0" err="1">
                <a:solidFill>
                  <a:schemeClr val="accent2"/>
                </a:solidFill>
              </a:rPr>
              <a:t>fremhæve</a:t>
            </a:r>
            <a:r>
              <a:rPr lang="en-US" sz="1000" dirty="0">
                <a:solidFill>
                  <a:schemeClr val="accent2"/>
                </a:solidFill>
              </a:rPr>
              <a:t> et </a:t>
            </a:r>
            <a:r>
              <a:rPr lang="en-US" sz="1000" dirty="0" err="1">
                <a:solidFill>
                  <a:schemeClr val="accent2"/>
                </a:solidFill>
              </a:rPr>
              <a:t>ord</a:t>
            </a:r>
            <a:r>
              <a:rPr lang="en-US" sz="1000" dirty="0">
                <a:solidFill>
                  <a:schemeClr val="accent2"/>
                </a:solidFill>
              </a:rPr>
              <a:t> i </a:t>
            </a:r>
            <a:r>
              <a:rPr lang="en-US" sz="1000" dirty="0" err="1">
                <a:solidFill>
                  <a:schemeClr val="accent2"/>
                </a:solidFill>
              </a:rPr>
              <a:t>en</a:t>
            </a:r>
            <a:r>
              <a:rPr lang="en-US" sz="1000" dirty="0">
                <a:solidFill>
                  <a:schemeClr val="accent2"/>
                </a:solidFill>
              </a:rPr>
              <a:t> </a:t>
            </a:r>
            <a:r>
              <a:rPr lang="en-US" sz="1000" dirty="0" err="1">
                <a:solidFill>
                  <a:schemeClr val="accent2"/>
                </a:solidFill>
              </a:rPr>
              <a:t>overskriften</a:t>
            </a:r>
            <a:r>
              <a:rPr lang="en-US" sz="1000" dirty="0">
                <a:solidFill>
                  <a:schemeClr val="accent2"/>
                </a:solidFill>
              </a:rPr>
              <a:t>, </a:t>
            </a:r>
            <a:r>
              <a:rPr lang="en-US" sz="1000" dirty="0" err="1">
                <a:solidFill>
                  <a:schemeClr val="accent2"/>
                </a:solidFill>
              </a:rPr>
              <a:t>hvis</a:t>
            </a:r>
            <a:r>
              <a:rPr lang="en-US" sz="1000" dirty="0">
                <a:solidFill>
                  <a:schemeClr val="accent2"/>
                </a:solidFill>
              </a:rPr>
              <a:t> du </a:t>
            </a:r>
            <a:r>
              <a:rPr lang="en-US" sz="1000" dirty="0" err="1">
                <a:solidFill>
                  <a:schemeClr val="accent2"/>
                </a:solidFill>
              </a:rPr>
              <a:t>synes</a:t>
            </a:r>
            <a:r>
              <a:rPr lang="en-US" sz="1000" dirty="0">
                <a:solidFill>
                  <a:schemeClr val="accent2"/>
                </a:solidFill>
              </a:rPr>
              <a:t> </a:t>
            </a:r>
            <a:r>
              <a:rPr lang="en-US" sz="1000" dirty="0" err="1">
                <a:solidFill>
                  <a:schemeClr val="accent2"/>
                </a:solidFill>
              </a:rPr>
              <a:t>dette</a:t>
            </a:r>
            <a:r>
              <a:rPr lang="en-US" sz="1000" dirty="0">
                <a:solidFill>
                  <a:schemeClr val="accent2"/>
                </a:solidFill>
              </a:rPr>
              <a:t> </a:t>
            </a:r>
            <a:r>
              <a:rPr lang="en-US" sz="1000" dirty="0" err="1">
                <a:solidFill>
                  <a:schemeClr val="accent2"/>
                </a:solidFill>
              </a:rPr>
              <a:t>ord</a:t>
            </a:r>
            <a:r>
              <a:rPr lang="en-US" sz="1000" dirty="0">
                <a:solidFill>
                  <a:schemeClr val="accent2"/>
                </a:solidFill>
              </a:rPr>
              <a:t> </a:t>
            </a:r>
            <a:r>
              <a:rPr lang="en-US" sz="1000" dirty="0" err="1">
                <a:solidFill>
                  <a:schemeClr val="accent2"/>
                </a:solidFill>
              </a:rPr>
              <a:t>skal</a:t>
            </a:r>
            <a:r>
              <a:rPr lang="en-US" sz="1000" dirty="0">
                <a:solidFill>
                  <a:schemeClr val="accent2"/>
                </a:solidFill>
              </a:rPr>
              <a:t> </a:t>
            </a:r>
            <a:r>
              <a:rPr lang="en-US" sz="1000" dirty="0" err="1">
                <a:solidFill>
                  <a:schemeClr val="accent2"/>
                </a:solidFill>
              </a:rPr>
              <a:t>stå</a:t>
            </a:r>
            <a:r>
              <a:rPr lang="en-US" sz="1000" dirty="0">
                <a:solidFill>
                  <a:schemeClr val="accent2"/>
                </a:solidFill>
              </a:rPr>
              <a:t> </a:t>
            </a:r>
            <a:r>
              <a:rPr lang="en-US" sz="1000" dirty="0" err="1">
                <a:solidFill>
                  <a:schemeClr val="accent2"/>
                </a:solidFill>
              </a:rPr>
              <a:t>særligt</a:t>
            </a:r>
            <a:r>
              <a:rPr lang="en-US" sz="1000" dirty="0">
                <a:solidFill>
                  <a:schemeClr val="accent2"/>
                </a:solidFill>
              </a:rPr>
              <a:t> </a:t>
            </a:r>
            <a:r>
              <a:rPr lang="en-US" sz="1000" dirty="0" err="1">
                <a:solidFill>
                  <a:schemeClr val="accent2"/>
                </a:solidFill>
              </a:rPr>
              <a:t>frem</a:t>
            </a:r>
            <a:r>
              <a:rPr lang="en-US" sz="1000" dirty="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r>
              <a:rPr lang="en-US" sz="1000" dirty="0">
                <a:solidFill>
                  <a:schemeClr val="accent2"/>
                </a:solidFill>
              </a:rPr>
              <a:t>Start med at </a:t>
            </a:r>
            <a:r>
              <a:rPr lang="en-US" sz="1000" dirty="0" err="1">
                <a:solidFill>
                  <a:schemeClr val="accent2"/>
                </a:solidFill>
              </a:rPr>
              <a:t>sætte</a:t>
            </a:r>
            <a:r>
              <a:rPr lang="en-US" sz="1000" dirty="0">
                <a:solidFill>
                  <a:schemeClr val="accent2"/>
                </a:solidFill>
              </a:rPr>
              <a:t> et </a:t>
            </a:r>
            <a:r>
              <a:rPr lang="en-US" sz="1000" dirty="0" err="1">
                <a:solidFill>
                  <a:schemeClr val="accent2"/>
                </a:solidFill>
              </a:rPr>
              <a:t>ekstra</a:t>
            </a:r>
            <a:r>
              <a:rPr lang="en-US" sz="1000" dirty="0">
                <a:solidFill>
                  <a:schemeClr val="accent2"/>
                </a:solidFill>
              </a:rPr>
              <a:t> </a:t>
            </a:r>
            <a:r>
              <a:rPr lang="en-US" sz="1000" dirty="0" err="1">
                <a:solidFill>
                  <a:schemeClr val="accent2"/>
                </a:solidFill>
              </a:rPr>
              <a:t>mellemrum</a:t>
            </a:r>
            <a:r>
              <a:rPr lang="en-US" sz="1000" dirty="0">
                <a:solidFill>
                  <a:schemeClr val="accent2"/>
                </a:solidFill>
              </a:rPr>
              <a:t> </a:t>
            </a:r>
            <a:r>
              <a:rPr lang="en-US" sz="1000" dirty="0" err="1">
                <a:solidFill>
                  <a:schemeClr val="accent2"/>
                </a:solidFill>
              </a:rPr>
              <a:t>før</a:t>
            </a:r>
            <a:r>
              <a:rPr lang="en-US" sz="1000"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efter</a:t>
            </a:r>
            <a:r>
              <a:rPr lang="en-US" sz="1000" dirty="0">
                <a:solidFill>
                  <a:schemeClr val="accent2"/>
                </a:solidFill>
              </a:rPr>
              <a:t> </a:t>
            </a:r>
            <a:r>
              <a:rPr lang="en-US" sz="1000" dirty="0" err="1">
                <a:solidFill>
                  <a:schemeClr val="accent2"/>
                </a:solidFill>
              </a:rPr>
              <a:t>ordet</a:t>
            </a:r>
            <a:r>
              <a:rPr lang="en-US" sz="1000" dirty="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r>
              <a:rPr lang="en-US" sz="1000" dirty="0">
                <a:solidFill>
                  <a:schemeClr val="accent2"/>
                </a:solidFill>
              </a:rPr>
              <a:t>Marker </a:t>
            </a:r>
            <a:r>
              <a:rPr lang="en-US" sz="1000" dirty="0" err="1">
                <a:solidFill>
                  <a:schemeClr val="accent2"/>
                </a:solidFill>
              </a:rPr>
              <a:t>derefter</a:t>
            </a:r>
            <a:r>
              <a:rPr lang="en-US" sz="1000" dirty="0">
                <a:solidFill>
                  <a:schemeClr val="accent2"/>
                </a:solidFill>
              </a:rPr>
              <a:t> </a:t>
            </a:r>
            <a:r>
              <a:rPr lang="en-US" sz="1000" dirty="0" err="1">
                <a:solidFill>
                  <a:schemeClr val="accent2"/>
                </a:solidFill>
              </a:rPr>
              <a:t>ordet</a:t>
            </a:r>
            <a:r>
              <a:rPr lang="en-US" sz="1000" dirty="0">
                <a:solidFill>
                  <a:schemeClr val="accent2"/>
                </a:solidFill>
              </a:rPr>
              <a:t> </a:t>
            </a:r>
            <a:r>
              <a:rPr lang="en-US" sz="1000" dirty="0" err="1">
                <a:solidFill>
                  <a:schemeClr val="accent2"/>
                </a:solidFill>
              </a:rPr>
              <a:t>inkl</a:t>
            </a:r>
            <a:r>
              <a:rPr lang="en-US" sz="1000" dirty="0">
                <a:solidFill>
                  <a:schemeClr val="accent2"/>
                </a:solidFill>
              </a:rPr>
              <a:t>. de to </a:t>
            </a:r>
            <a:r>
              <a:rPr lang="en-US" sz="1000" dirty="0" err="1">
                <a:solidFill>
                  <a:schemeClr val="accent2"/>
                </a:solidFill>
              </a:rPr>
              <a:t>ekstra</a:t>
            </a:r>
            <a:r>
              <a:rPr lang="en-US" sz="1000" dirty="0">
                <a:solidFill>
                  <a:schemeClr val="accent2"/>
                </a:solidFill>
              </a:rPr>
              <a:t> </a:t>
            </a:r>
            <a:r>
              <a:rPr lang="en-US" sz="1000" dirty="0" err="1">
                <a:solidFill>
                  <a:schemeClr val="accent2"/>
                </a:solidFill>
              </a:rPr>
              <a:t>mellemrum</a:t>
            </a:r>
            <a:r>
              <a:rPr lang="en-US" sz="1000" dirty="0">
                <a:solidFill>
                  <a:schemeClr val="accent2"/>
                </a:solidFill>
              </a:rPr>
              <a:t> </a:t>
            </a:r>
            <a:r>
              <a:rPr lang="en-US" sz="1000" dirty="0" err="1">
                <a:solidFill>
                  <a:schemeClr val="accent2"/>
                </a:solidFill>
              </a:rPr>
              <a:t>omkring</a:t>
            </a:r>
            <a:r>
              <a:rPr lang="en-US" sz="1000" dirty="0">
                <a:solidFill>
                  <a:schemeClr val="accent2"/>
                </a:solidFill>
              </a:rPr>
              <a:t> </a:t>
            </a:r>
            <a:r>
              <a:rPr lang="en-US" sz="1000" dirty="0" err="1">
                <a:solidFill>
                  <a:schemeClr val="accent2"/>
                </a:solidFill>
              </a:rPr>
              <a:t>ordet</a:t>
            </a:r>
            <a:r>
              <a:rPr lang="en-US" sz="1000"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vælg</a:t>
            </a:r>
            <a:r>
              <a:rPr lang="en-US" sz="1000" dirty="0">
                <a:solidFill>
                  <a:schemeClr val="accent2"/>
                </a:solidFill>
              </a:rPr>
              <a:t> sort under </a:t>
            </a:r>
            <a:r>
              <a:rPr lang="en-US" sz="1000" dirty="0" err="1">
                <a:solidFill>
                  <a:schemeClr val="accent2"/>
                </a:solidFill>
              </a:rPr>
              <a:t>knappen</a:t>
            </a:r>
            <a:r>
              <a:rPr lang="en-US" sz="1000" dirty="0">
                <a:solidFill>
                  <a:schemeClr val="accent2"/>
                </a:solidFill>
              </a:rPr>
              <a:t> </a:t>
            </a:r>
            <a:r>
              <a:rPr lang="en-US" sz="1000" b="1" dirty="0" err="1">
                <a:solidFill>
                  <a:schemeClr val="accent2"/>
                </a:solidFill>
              </a:rPr>
              <a:t>Fremhæv</a:t>
            </a:r>
            <a:r>
              <a:rPr lang="en-US" sz="1000" b="1" dirty="0">
                <a:solidFill>
                  <a:schemeClr val="accent2"/>
                </a:solidFill>
              </a:rPr>
              <a:t> </a:t>
            </a:r>
            <a:r>
              <a:rPr lang="en-US" sz="1000" b="1" dirty="0" err="1">
                <a:solidFill>
                  <a:schemeClr val="accent2"/>
                </a:solidFill>
              </a:rPr>
              <a:t>tekstfarve</a:t>
            </a:r>
            <a:r>
              <a:rPr lang="en-US" sz="1000" dirty="0">
                <a:solidFill>
                  <a:schemeClr val="accent2"/>
                </a:solidFill>
              </a:rPr>
              <a:t> i </a:t>
            </a:r>
            <a:r>
              <a:rPr lang="en-US" sz="1000" dirty="0" err="1">
                <a:solidFill>
                  <a:schemeClr val="accent2"/>
                </a:solidFill>
              </a:rPr>
              <a:t>topmenuen</a:t>
            </a:r>
            <a:r>
              <a:rPr lang="en-US" sz="1000" dirty="0">
                <a:solidFill>
                  <a:schemeClr val="accent2"/>
                </a:solidFill>
              </a:rPr>
              <a:t>:</a:t>
            </a:r>
          </a:p>
          <a:p>
            <a:pPr marL="228600" lvl="0" indent="-228600" algn="l">
              <a:lnSpc>
                <a:spcPct val="110000"/>
              </a:lnSpc>
              <a:spcBef>
                <a:spcPts val="1200"/>
              </a:spcBef>
              <a:buSzPct val="80000"/>
              <a:buFont typeface="Arial" panose="020B0604020202020204" pitchFamily="34" charset="0"/>
              <a:buAutoNum type="arabicPeriod"/>
            </a:pPr>
            <a:endParaRPr lang="en-US" sz="1000" dirty="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endParaRPr lang="en-US" sz="1000" dirty="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endParaRPr lang="en-US" sz="1000" dirty="0">
              <a:solidFill>
                <a:schemeClr val="accent2"/>
              </a:solidFill>
            </a:endParaRPr>
          </a:p>
          <a:p>
            <a:pPr marL="228600" lvl="0" indent="-228600" algn="l">
              <a:lnSpc>
                <a:spcPct val="110000"/>
              </a:lnSpc>
              <a:spcBef>
                <a:spcPts val="1200"/>
              </a:spcBef>
              <a:buSzPct val="80000"/>
              <a:buFont typeface="Arial" panose="020B0604020202020204" pitchFamily="34" charset="0"/>
              <a:buAutoNum type="arabicPeriod"/>
            </a:pPr>
            <a:r>
              <a:rPr lang="en-US" sz="1000" dirty="0" err="1">
                <a:solidFill>
                  <a:schemeClr val="accent2"/>
                </a:solidFill>
              </a:rPr>
              <a:t>Herefter</a:t>
            </a:r>
            <a:r>
              <a:rPr lang="en-US" sz="1000" dirty="0">
                <a:solidFill>
                  <a:schemeClr val="accent2"/>
                </a:solidFill>
              </a:rPr>
              <a:t> </a:t>
            </a:r>
            <a:r>
              <a:rPr lang="en-US" sz="1000" dirty="0" err="1">
                <a:solidFill>
                  <a:schemeClr val="accent2"/>
                </a:solidFill>
              </a:rPr>
              <a:t>markeret</a:t>
            </a:r>
            <a:r>
              <a:rPr lang="en-US" sz="1000" dirty="0">
                <a:solidFill>
                  <a:schemeClr val="accent2"/>
                </a:solidFill>
              </a:rPr>
              <a:t> du </a:t>
            </a:r>
            <a:r>
              <a:rPr lang="en-US" sz="1000" dirty="0" err="1">
                <a:solidFill>
                  <a:schemeClr val="accent2"/>
                </a:solidFill>
              </a:rPr>
              <a:t>ordet</a:t>
            </a:r>
            <a:r>
              <a:rPr lang="en-US" sz="1000" dirty="0">
                <a:solidFill>
                  <a:schemeClr val="accent2"/>
                </a:solidFill>
              </a:rPr>
              <a:t> </a:t>
            </a:r>
            <a:r>
              <a:rPr lang="en-US" sz="1000" dirty="0" err="1">
                <a:solidFill>
                  <a:schemeClr val="accent2"/>
                </a:solidFill>
              </a:rPr>
              <a:t>igen</a:t>
            </a:r>
            <a:r>
              <a:rPr lang="en-US" sz="1000"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ændrer</a:t>
            </a:r>
            <a:r>
              <a:rPr lang="en-US" sz="1000" dirty="0">
                <a:solidFill>
                  <a:schemeClr val="accent2"/>
                </a:solidFill>
              </a:rPr>
              <a:t> </a:t>
            </a:r>
            <a:r>
              <a:rPr lang="en-US" sz="1000" dirty="0" err="1">
                <a:solidFill>
                  <a:schemeClr val="accent2"/>
                </a:solidFill>
              </a:rPr>
              <a:t>ordets</a:t>
            </a:r>
            <a:r>
              <a:rPr lang="en-US" sz="1000" dirty="0">
                <a:solidFill>
                  <a:schemeClr val="accent2"/>
                </a:solidFill>
              </a:rPr>
              <a:t> </a:t>
            </a:r>
            <a:r>
              <a:rPr lang="en-US" sz="1000" dirty="0" err="1">
                <a:solidFill>
                  <a:schemeClr val="accent2"/>
                </a:solidFill>
              </a:rPr>
              <a:t>skriftfarve</a:t>
            </a:r>
            <a:r>
              <a:rPr lang="en-US" sz="1000" dirty="0">
                <a:solidFill>
                  <a:schemeClr val="accent2"/>
                </a:solidFill>
              </a:rPr>
              <a:t> </a:t>
            </a:r>
            <a:r>
              <a:rPr lang="en-US" sz="1000" dirty="0" err="1">
                <a:solidFill>
                  <a:schemeClr val="accent2"/>
                </a:solidFill>
              </a:rPr>
              <a:t>til</a:t>
            </a:r>
            <a:r>
              <a:rPr lang="en-US" sz="1000" dirty="0">
                <a:solidFill>
                  <a:schemeClr val="accent2"/>
                </a:solidFill>
              </a:rPr>
              <a:t> </a:t>
            </a:r>
            <a:r>
              <a:rPr lang="en-US" sz="1000" dirty="0" err="1">
                <a:solidFill>
                  <a:schemeClr val="accent2"/>
                </a:solidFill>
              </a:rPr>
              <a:t>hvid</a:t>
            </a:r>
            <a:r>
              <a:rPr lang="en-US" sz="1000" dirty="0">
                <a:solidFill>
                  <a:schemeClr val="accent2"/>
                </a:solidFill>
              </a:rPr>
              <a:t>.</a:t>
            </a:r>
            <a:endParaRPr lang="en-GB" sz="1000" dirty="0" err="1">
              <a:solidFill>
                <a:schemeClr val="accent2"/>
              </a:solidFill>
            </a:endParaRPr>
          </a:p>
        </p:txBody>
      </p:sp>
      <p:sp>
        <p:nvSpPr>
          <p:cNvPr id="41" name="TextBox 40">
            <a:extLst>
              <a:ext uri="{FF2B5EF4-FFF2-40B4-BE49-F238E27FC236}">
                <a16:creationId xmlns:a16="http://schemas.microsoft.com/office/drawing/2014/main" id="{AFBEF7CA-F2B1-A6E7-150F-84BD25F9F8E2}"/>
              </a:ext>
            </a:extLst>
          </p:cNvPr>
          <p:cNvSpPr txBox="1"/>
          <p:nvPr userDrawn="1"/>
        </p:nvSpPr>
        <p:spPr>
          <a:xfrm>
            <a:off x="4341256" y="1806388"/>
            <a:ext cx="3603443" cy="450233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dirty="0">
                <a:solidFill>
                  <a:schemeClr val="accent2"/>
                </a:solidFill>
              </a:rPr>
              <a:t>FARVER OG FIGURER</a:t>
            </a:r>
          </a:p>
          <a:p>
            <a:pPr marL="0" indent="0" algn="l">
              <a:lnSpc>
                <a:spcPct val="110000"/>
              </a:lnSpc>
              <a:spcBef>
                <a:spcPts val="1200"/>
              </a:spcBef>
              <a:buSzPct val="80000"/>
              <a:buFont typeface="Arial" panose="020B0604020202020204" pitchFamily="34" charset="0"/>
              <a:buNone/>
            </a:pPr>
            <a:r>
              <a:rPr lang="en-US" sz="1000" dirty="0" err="1">
                <a:solidFill>
                  <a:schemeClr val="accent2"/>
                </a:solidFill>
              </a:rPr>
              <a:t>Børns</a:t>
            </a:r>
            <a:r>
              <a:rPr lang="en-US" sz="1000" dirty="0">
                <a:solidFill>
                  <a:schemeClr val="accent2"/>
                </a:solidFill>
              </a:rPr>
              <a:t> </a:t>
            </a:r>
            <a:r>
              <a:rPr lang="en-US" sz="1000" dirty="0" err="1">
                <a:solidFill>
                  <a:schemeClr val="accent2"/>
                </a:solidFill>
              </a:rPr>
              <a:t>Vilkårs</a:t>
            </a:r>
            <a:r>
              <a:rPr lang="en-US" sz="1000" dirty="0">
                <a:solidFill>
                  <a:schemeClr val="accent2"/>
                </a:solidFill>
              </a:rPr>
              <a:t> </a:t>
            </a:r>
            <a:r>
              <a:rPr lang="en-US" sz="1000" dirty="0" err="1">
                <a:solidFill>
                  <a:schemeClr val="accent2"/>
                </a:solidFill>
              </a:rPr>
              <a:t>officielle</a:t>
            </a:r>
            <a:r>
              <a:rPr lang="en-US" sz="1000" dirty="0">
                <a:solidFill>
                  <a:schemeClr val="accent2"/>
                </a:solidFill>
              </a:rPr>
              <a:t> </a:t>
            </a:r>
            <a:r>
              <a:rPr lang="en-US" sz="1000" dirty="0" err="1">
                <a:solidFill>
                  <a:schemeClr val="accent2"/>
                </a:solidFill>
              </a:rPr>
              <a:t>farver</a:t>
            </a:r>
            <a:r>
              <a:rPr lang="en-US" sz="1000" dirty="0">
                <a:solidFill>
                  <a:schemeClr val="accent2"/>
                </a:solidFill>
              </a:rPr>
              <a:t> er </a:t>
            </a:r>
            <a:r>
              <a:rPr lang="en-US" sz="1000" dirty="0" err="1">
                <a:solidFill>
                  <a:schemeClr val="accent2"/>
                </a:solidFill>
              </a:rPr>
              <a:t>indlejret</a:t>
            </a:r>
            <a:r>
              <a:rPr lang="en-US" sz="1000" dirty="0">
                <a:solidFill>
                  <a:schemeClr val="accent2"/>
                </a:solidFill>
              </a:rPr>
              <a:t> </a:t>
            </a:r>
            <a:r>
              <a:rPr lang="en-US" sz="1000" dirty="0" err="1">
                <a:solidFill>
                  <a:schemeClr val="accent2"/>
                </a:solidFill>
              </a:rPr>
              <a:t>i</a:t>
            </a:r>
            <a:r>
              <a:rPr lang="en-US" sz="1000" dirty="0">
                <a:solidFill>
                  <a:schemeClr val="accent2"/>
                </a:solidFill>
              </a:rPr>
              <a:t> PowerPoint-</a:t>
            </a:r>
            <a:r>
              <a:rPr lang="en-US" sz="1000" dirty="0" err="1">
                <a:solidFill>
                  <a:schemeClr val="accent2"/>
                </a:solidFill>
              </a:rPr>
              <a:t>skabelonen</a:t>
            </a:r>
            <a:r>
              <a:rPr lang="en-US" sz="1000" dirty="0">
                <a:solidFill>
                  <a:schemeClr val="accent2"/>
                </a:solidFill>
              </a:rPr>
              <a:t>. </a:t>
            </a:r>
          </a:p>
          <a:p>
            <a:pPr marL="0" indent="0" algn="l">
              <a:lnSpc>
                <a:spcPct val="110000"/>
              </a:lnSpc>
              <a:spcBef>
                <a:spcPts val="1200"/>
              </a:spcBef>
              <a:buSzPct val="80000"/>
              <a:buFont typeface="Arial" panose="020B0604020202020204" pitchFamily="34" charset="0"/>
              <a:buNone/>
            </a:pPr>
            <a:r>
              <a:rPr lang="en-US" sz="1000" dirty="0" err="1">
                <a:solidFill>
                  <a:schemeClr val="accent2"/>
                </a:solidFill>
              </a:rPr>
              <a:t>Nogle</a:t>
            </a:r>
            <a:r>
              <a:rPr lang="en-US" sz="1000" dirty="0">
                <a:solidFill>
                  <a:schemeClr val="accent2"/>
                </a:solidFill>
              </a:rPr>
              <a:t> slides </a:t>
            </a:r>
            <a:r>
              <a:rPr lang="en-US" sz="1000" dirty="0" err="1">
                <a:solidFill>
                  <a:schemeClr val="accent2"/>
                </a:solidFill>
              </a:rPr>
              <a:t>indeholder</a:t>
            </a:r>
            <a:r>
              <a:rPr lang="en-US" sz="1000" dirty="0">
                <a:solidFill>
                  <a:schemeClr val="accent2"/>
                </a:solidFill>
              </a:rPr>
              <a:t> </a:t>
            </a:r>
            <a:r>
              <a:rPr lang="en-US" sz="1000" dirty="0" err="1">
                <a:solidFill>
                  <a:schemeClr val="accent2"/>
                </a:solidFill>
              </a:rPr>
              <a:t>en</a:t>
            </a:r>
            <a:r>
              <a:rPr lang="en-US" sz="1000" dirty="0">
                <a:solidFill>
                  <a:schemeClr val="accent2"/>
                </a:solidFill>
              </a:rPr>
              <a:t> </a:t>
            </a:r>
            <a:r>
              <a:rPr lang="en-US" sz="1000" dirty="0" err="1">
                <a:solidFill>
                  <a:schemeClr val="accent2"/>
                </a:solidFill>
              </a:rPr>
              <a:t>farvet</a:t>
            </a:r>
            <a:r>
              <a:rPr lang="en-US" sz="1000" dirty="0">
                <a:solidFill>
                  <a:schemeClr val="accent2"/>
                </a:solidFill>
              </a:rPr>
              <a:t> </a:t>
            </a:r>
            <a:r>
              <a:rPr lang="en-US" sz="1000" dirty="0" err="1">
                <a:solidFill>
                  <a:schemeClr val="accent2"/>
                </a:solidFill>
              </a:rPr>
              <a:t>kasse</a:t>
            </a:r>
            <a:r>
              <a:rPr lang="en-US" sz="1000" dirty="0">
                <a:solidFill>
                  <a:schemeClr val="accent2"/>
                </a:solidFill>
              </a:rPr>
              <a:t> </a:t>
            </a:r>
            <a:r>
              <a:rPr lang="en-US" sz="1000" dirty="0" err="1">
                <a:solidFill>
                  <a:schemeClr val="accent2"/>
                </a:solidFill>
              </a:rPr>
              <a:t>til</a:t>
            </a:r>
            <a:r>
              <a:rPr lang="en-US" sz="1000" dirty="0">
                <a:solidFill>
                  <a:schemeClr val="accent2"/>
                </a:solidFill>
              </a:rPr>
              <a:t> </a:t>
            </a:r>
            <a:r>
              <a:rPr lang="en-US" sz="1000" dirty="0" err="1">
                <a:solidFill>
                  <a:schemeClr val="accent2"/>
                </a:solidFill>
              </a:rPr>
              <a:t>tekst</a:t>
            </a:r>
            <a:r>
              <a:rPr lang="en-US" sz="1000" dirty="0">
                <a:solidFill>
                  <a:schemeClr val="accent2"/>
                </a:solidFill>
              </a:rPr>
              <a:t> </a:t>
            </a:r>
            <a:r>
              <a:rPr lang="en-US" sz="1000" dirty="0" err="1">
                <a:solidFill>
                  <a:schemeClr val="accent2"/>
                </a:solidFill>
              </a:rPr>
              <a:t>eller</a:t>
            </a:r>
            <a:r>
              <a:rPr lang="en-US" sz="1000" dirty="0">
                <a:solidFill>
                  <a:schemeClr val="accent2"/>
                </a:solidFill>
              </a:rPr>
              <a:t> </a:t>
            </a:r>
            <a:r>
              <a:rPr lang="en-US" sz="1000" dirty="0" err="1">
                <a:solidFill>
                  <a:schemeClr val="accent2"/>
                </a:solidFill>
              </a:rPr>
              <a:t>citat</a:t>
            </a:r>
            <a:r>
              <a:rPr lang="en-US" sz="1000" dirty="0">
                <a:solidFill>
                  <a:schemeClr val="accent2"/>
                </a:solidFill>
              </a:rPr>
              <a:t>. Den </a:t>
            </a:r>
            <a:r>
              <a:rPr lang="en-US" sz="1000" dirty="0" err="1">
                <a:solidFill>
                  <a:schemeClr val="accent2"/>
                </a:solidFill>
              </a:rPr>
              <a:t>kan</a:t>
            </a:r>
            <a:r>
              <a:rPr lang="en-US" sz="1000" dirty="0">
                <a:solidFill>
                  <a:schemeClr val="accent2"/>
                </a:solidFill>
              </a:rPr>
              <a:t> du </a:t>
            </a:r>
            <a:r>
              <a:rPr lang="en-US" sz="1000" dirty="0" err="1">
                <a:solidFill>
                  <a:schemeClr val="accent2"/>
                </a:solidFill>
              </a:rPr>
              <a:t>ændre</a:t>
            </a:r>
            <a:r>
              <a:rPr lang="en-US" sz="1000" dirty="0">
                <a:solidFill>
                  <a:schemeClr val="accent2"/>
                </a:solidFill>
              </a:rPr>
              <a:t> </a:t>
            </a:r>
            <a:r>
              <a:rPr lang="en-US" sz="1000" dirty="0" err="1">
                <a:solidFill>
                  <a:schemeClr val="accent2"/>
                </a:solidFill>
              </a:rPr>
              <a:t>farven</a:t>
            </a:r>
            <a:r>
              <a:rPr lang="en-US" sz="1000" dirty="0">
                <a:solidFill>
                  <a:schemeClr val="accent2"/>
                </a:solidFill>
              </a:rPr>
              <a:t> </a:t>
            </a:r>
            <a:r>
              <a:rPr lang="en-US" sz="1000" dirty="0" err="1">
                <a:solidFill>
                  <a:schemeClr val="accent2"/>
                </a:solidFill>
              </a:rPr>
              <a:t>på</a:t>
            </a:r>
            <a:r>
              <a:rPr lang="en-US" sz="1000" dirty="0">
                <a:solidFill>
                  <a:schemeClr val="accent2"/>
                </a:solidFill>
              </a:rPr>
              <a:t> </a:t>
            </a:r>
            <a:r>
              <a:rPr lang="en-US" sz="1000" dirty="0" err="1">
                <a:solidFill>
                  <a:schemeClr val="accent2"/>
                </a:solidFill>
              </a:rPr>
              <a:t>ved</a:t>
            </a:r>
            <a:r>
              <a:rPr lang="en-US" sz="1000" dirty="0">
                <a:solidFill>
                  <a:schemeClr val="accent2"/>
                </a:solidFill>
              </a:rPr>
              <a:t> at </a:t>
            </a:r>
            <a:r>
              <a:rPr lang="en-US" sz="1000" dirty="0" err="1">
                <a:solidFill>
                  <a:schemeClr val="accent2"/>
                </a:solidFill>
              </a:rPr>
              <a:t>markere</a:t>
            </a:r>
            <a:r>
              <a:rPr lang="en-US" sz="1000" dirty="0">
                <a:solidFill>
                  <a:schemeClr val="accent2"/>
                </a:solidFill>
              </a:rPr>
              <a:t> </a:t>
            </a:r>
            <a:r>
              <a:rPr lang="en-US" sz="1000" dirty="0" err="1">
                <a:solidFill>
                  <a:schemeClr val="accent2"/>
                </a:solidFill>
              </a:rPr>
              <a:t>boksen</a:t>
            </a:r>
            <a:r>
              <a:rPr lang="en-US" sz="1000"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herefter</a:t>
            </a:r>
            <a:r>
              <a:rPr lang="en-US" sz="1000" dirty="0">
                <a:solidFill>
                  <a:schemeClr val="accent2"/>
                </a:solidFill>
              </a:rPr>
              <a:t> </a:t>
            </a:r>
            <a:r>
              <a:rPr lang="en-US" sz="1000" dirty="0" err="1">
                <a:solidFill>
                  <a:schemeClr val="accent2"/>
                </a:solidFill>
              </a:rPr>
              <a:t>vælge</a:t>
            </a:r>
            <a:r>
              <a:rPr lang="en-US" sz="1000" dirty="0">
                <a:solidFill>
                  <a:schemeClr val="accent2"/>
                </a:solidFill>
              </a:rPr>
              <a:t> </a:t>
            </a:r>
            <a:r>
              <a:rPr lang="en-US" sz="1000" b="1" dirty="0" err="1">
                <a:solidFill>
                  <a:schemeClr val="accent2"/>
                </a:solidFill>
              </a:rPr>
              <a:t>Figurformat</a:t>
            </a:r>
            <a:r>
              <a:rPr lang="en-US" sz="1000" dirty="0">
                <a:solidFill>
                  <a:schemeClr val="accent2"/>
                </a:solidFill>
              </a:rPr>
              <a:t> </a:t>
            </a:r>
            <a:r>
              <a:rPr lang="en-US" sz="1000" dirty="0">
                <a:solidFill>
                  <a:schemeClr val="accent2"/>
                </a:solidFill>
                <a:sym typeface="Wingdings" panose="05000000000000000000" pitchFamily="2" charset="2"/>
              </a:rPr>
              <a:t> </a:t>
            </a:r>
            <a:r>
              <a:rPr lang="en-US" sz="1000" b="1" dirty="0" err="1">
                <a:solidFill>
                  <a:schemeClr val="accent2"/>
                </a:solidFill>
                <a:sym typeface="Wingdings" panose="05000000000000000000" pitchFamily="2" charset="2"/>
              </a:rPr>
              <a:t>Udfyldningsfarve</a:t>
            </a:r>
            <a:r>
              <a:rPr lang="en-US" sz="1000" b="1" dirty="0">
                <a:solidFill>
                  <a:schemeClr val="accent2"/>
                </a:solidFill>
                <a:sym typeface="Wingdings" panose="05000000000000000000" pitchFamily="2" charset="2"/>
              </a:rPr>
              <a:t> </a:t>
            </a:r>
            <a:r>
              <a:rPr lang="en-US" sz="1000" b="1" dirty="0" err="1">
                <a:solidFill>
                  <a:schemeClr val="accent2"/>
                </a:solidFill>
                <a:sym typeface="Wingdings" panose="05000000000000000000" pitchFamily="2" charset="2"/>
              </a:rPr>
              <a:t>til</a:t>
            </a:r>
            <a:r>
              <a:rPr lang="en-US" sz="1000" b="1" dirty="0">
                <a:solidFill>
                  <a:schemeClr val="accent2"/>
                </a:solidFill>
                <a:sym typeface="Wingdings" panose="05000000000000000000" pitchFamily="2" charset="2"/>
              </a:rPr>
              <a:t> </a:t>
            </a:r>
            <a:r>
              <a:rPr lang="en-US" sz="1000" b="1" dirty="0" err="1">
                <a:solidFill>
                  <a:schemeClr val="accent2"/>
                </a:solidFill>
                <a:sym typeface="Wingdings" panose="05000000000000000000" pitchFamily="2" charset="2"/>
              </a:rPr>
              <a:t>figur</a:t>
            </a:r>
            <a:r>
              <a:rPr lang="en-US" sz="1000" dirty="0">
                <a:solidFill>
                  <a:schemeClr val="accent2"/>
                </a:solidFill>
                <a:sym typeface="Wingdings" panose="05000000000000000000" pitchFamily="2" charset="2"/>
              </a:rPr>
              <a:t>. </a:t>
            </a:r>
          </a:p>
          <a:p>
            <a:pPr marL="0" indent="0" algn="l">
              <a:lnSpc>
                <a:spcPct val="110000"/>
              </a:lnSpc>
              <a:spcBef>
                <a:spcPts val="1200"/>
              </a:spcBef>
              <a:buSzPct val="80000"/>
              <a:buFont typeface="Arial" panose="020B0604020202020204" pitchFamily="34" charset="0"/>
              <a:buNone/>
            </a:pPr>
            <a:r>
              <a:rPr lang="en-US" sz="1000" dirty="0">
                <a:solidFill>
                  <a:schemeClr val="accent2"/>
                </a:solidFill>
                <a:sym typeface="Wingdings" panose="05000000000000000000" pitchFamily="2" charset="2"/>
              </a:rPr>
              <a:t>NB. </a:t>
            </a:r>
            <a:r>
              <a:rPr lang="en-US" sz="1000" dirty="0">
                <a:solidFill>
                  <a:schemeClr val="accent2"/>
                </a:solidFill>
              </a:rPr>
              <a:t>Det er </a:t>
            </a:r>
            <a:r>
              <a:rPr lang="en-US" sz="1000" dirty="0" err="1">
                <a:solidFill>
                  <a:schemeClr val="accent2"/>
                </a:solidFill>
              </a:rPr>
              <a:t>vigtigt</a:t>
            </a:r>
            <a:r>
              <a:rPr lang="en-US" sz="1000" dirty="0">
                <a:solidFill>
                  <a:schemeClr val="accent2"/>
                </a:solidFill>
              </a:rPr>
              <a:t>, at du </a:t>
            </a:r>
            <a:r>
              <a:rPr lang="en-US" sz="1000" dirty="0" err="1">
                <a:solidFill>
                  <a:schemeClr val="accent2"/>
                </a:solidFill>
              </a:rPr>
              <a:t>vælger</a:t>
            </a:r>
            <a:r>
              <a:rPr lang="en-US" sz="1000" dirty="0">
                <a:solidFill>
                  <a:schemeClr val="accent2"/>
                </a:solidFill>
              </a:rPr>
              <a:t> </a:t>
            </a:r>
            <a:r>
              <a:rPr lang="en-US" sz="1000" dirty="0" err="1">
                <a:solidFill>
                  <a:schemeClr val="accent2"/>
                </a:solidFill>
              </a:rPr>
              <a:t>en</a:t>
            </a:r>
            <a:r>
              <a:rPr lang="en-US" sz="1000" dirty="0">
                <a:solidFill>
                  <a:schemeClr val="accent2"/>
                </a:solidFill>
              </a:rPr>
              <a:t> </a:t>
            </a:r>
            <a:r>
              <a:rPr lang="en-US" sz="1000" b="0" dirty="0">
                <a:solidFill>
                  <a:schemeClr val="accent2"/>
                </a:solidFill>
              </a:rPr>
              <a:t>Børns Vilkår </a:t>
            </a:r>
            <a:r>
              <a:rPr lang="en-US" sz="1000" b="1" dirty="0" err="1">
                <a:solidFill>
                  <a:schemeClr val="accent2"/>
                </a:solidFill>
              </a:rPr>
              <a:t>Temafarve</a:t>
            </a:r>
            <a:r>
              <a:rPr lang="en-US" sz="1000" b="1" dirty="0">
                <a:solidFill>
                  <a:schemeClr val="accent2"/>
                </a:solidFill>
              </a:rPr>
              <a:t>. </a:t>
            </a:r>
            <a:r>
              <a:rPr lang="en-US" sz="1000" b="0" dirty="0">
                <a:solidFill>
                  <a:schemeClr val="accent2"/>
                </a:solidFill>
              </a:rPr>
              <a:t>Dem </a:t>
            </a:r>
            <a:r>
              <a:rPr lang="en-US" sz="1000" dirty="0">
                <a:solidFill>
                  <a:schemeClr val="accent2"/>
                </a:solidFill>
              </a:rPr>
              <a:t>finder du under </a:t>
            </a:r>
            <a:r>
              <a:rPr lang="en-US" sz="1000" dirty="0" err="1">
                <a:solidFill>
                  <a:schemeClr val="accent2"/>
                </a:solidFill>
              </a:rPr>
              <a:t>menupunktet</a:t>
            </a:r>
            <a:r>
              <a:rPr lang="en-US" sz="1000" dirty="0">
                <a:solidFill>
                  <a:schemeClr val="accent2"/>
                </a:solidFill>
              </a:rPr>
              <a:t> </a:t>
            </a:r>
            <a:r>
              <a:rPr lang="en-US" sz="1000" b="1" dirty="0" err="1">
                <a:solidFill>
                  <a:schemeClr val="accent2"/>
                </a:solidFill>
              </a:rPr>
              <a:t>Udfyldningsfarve</a:t>
            </a:r>
            <a:r>
              <a:rPr lang="en-US" sz="1000" b="1" dirty="0">
                <a:solidFill>
                  <a:schemeClr val="accent2"/>
                </a:solidFill>
              </a:rPr>
              <a:t> </a:t>
            </a:r>
            <a:r>
              <a:rPr lang="en-US" sz="1000" b="1" dirty="0" err="1">
                <a:solidFill>
                  <a:schemeClr val="accent2"/>
                </a:solidFill>
              </a:rPr>
              <a:t>til</a:t>
            </a:r>
            <a:r>
              <a:rPr lang="en-US" sz="1000" b="1" dirty="0">
                <a:solidFill>
                  <a:schemeClr val="accent2"/>
                </a:solidFill>
              </a:rPr>
              <a:t> </a:t>
            </a:r>
            <a:r>
              <a:rPr lang="en-US" sz="1000" b="1" dirty="0" err="1">
                <a:solidFill>
                  <a:schemeClr val="accent2"/>
                </a:solidFill>
              </a:rPr>
              <a:t>figur</a:t>
            </a:r>
            <a:r>
              <a:rPr lang="en-US" sz="1000" dirty="0">
                <a:solidFill>
                  <a:schemeClr val="accent2"/>
                </a:solidFill>
              </a:rPr>
              <a:t>:</a:t>
            </a: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r>
              <a:rPr lang="en-US" sz="1000" dirty="0">
                <a:solidFill>
                  <a:schemeClr val="accent2"/>
                </a:solidFill>
              </a:rPr>
              <a:t>I </a:t>
            </a:r>
            <a:r>
              <a:rPr lang="en-US" sz="1000" dirty="0" err="1">
                <a:solidFill>
                  <a:schemeClr val="accent2"/>
                </a:solidFill>
              </a:rPr>
              <a:t>præsentationen</a:t>
            </a:r>
            <a:r>
              <a:rPr lang="en-US" sz="1000" dirty="0">
                <a:solidFill>
                  <a:schemeClr val="accent2"/>
                </a:solidFill>
              </a:rPr>
              <a:t> finder du </a:t>
            </a:r>
            <a:r>
              <a:rPr lang="en-US" sz="1000" dirty="0" err="1">
                <a:solidFill>
                  <a:schemeClr val="accent2"/>
                </a:solidFill>
              </a:rPr>
              <a:t>en</a:t>
            </a:r>
            <a:r>
              <a:rPr lang="en-US" sz="1000" dirty="0">
                <a:solidFill>
                  <a:schemeClr val="accent2"/>
                </a:solidFill>
              </a:rPr>
              <a:t> </a:t>
            </a:r>
            <a:r>
              <a:rPr lang="en-US" sz="1000" dirty="0" err="1">
                <a:solidFill>
                  <a:schemeClr val="accent2"/>
                </a:solidFill>
              </a:rPr>
              <a:t>række</a:t>
            </a:r>
            <a:r>
              <a:rPr lang="en-US" sz="1000" dirty="0">
                <a:solidFill>
                  <a:schemeClr val="accent2"/>
                </a:solidFill>
              </a:rPr>
              <a:t> slides med </a:t>
            </a:r>
            <a:r>
              <a:rPr lang="en-US" sz="1000" b="1" dirty="0">
                <a:solidFill>
                  <a:schemeClr val="accent2"/>
                </a:solidFill>
              </a:rPr>
              <a:t>BV-</a:t>
            </a:r>
            <a:r>
              <a:rPr lang="en-US" sz="1000" b="1" dirty="0" err="1">
                <a:solidFill>
                  <a:schemeClr val="accent2"/>
                </a:solidFill>
              </a:rPr>
              <a:t>ikoner</a:t>
            </a:r>
            <a:r>
              <a:rPr lang="en-US" sz="1000" dirty="0">
                <a:solidFill>
                  <a:schemeClr val="accent2"/>
                </a:solidFill>
              </a:rPr>
              <a:t>. Disse </a:t>
            </a:r>
            <a:r>
              <a:rPr lang="en-US" sz="1000" dirty="0" err="1">
                <a:solidFill>
                  <a:schemeClr val="accent2"/>
                </a:solidFill>
              </a:rPr>
              <a:t>kan</a:t>
            </a:r>
            <a:r>
              <a:rPr lang="en-US" sz="1000" dirty="0">
                <a:solidFill>
                  <a:schemeClr val="accent2"/>
                </a:solidFill>
              </a:rPr>
              <a:t> du </a:t>
            </a:r>
            <a:r>
              <a:rPr lang="en-US" sz="1000" dirty="0" err="1">
                <a:solidFill>
                  <a:schemeClr val="accent2"/>
                </a:solidFill>
              </a:rPr>
              <a:t>også</a:t>
            </a:r>
            <a:r>
              <a:rPr lang="en-US" sz="1000" dirty="0">
                <a:solidFill>
                  <a:schemeClr val="accent2"/>
                </a:solidFill>
              </a:rPr>
              <a:t> </a:t>
            </a:r>
            <a:r>
              <a:rPr lang="en-US" sz="1000" dirty="0" err="1">
                <a:solidFill>
                  <a:schemeClr val="accent2"/>
                </a:solidFill>
              </a:rPr>
              <a:t>ændre</a:t>
            </a:r>
            <a:r>
              <a:rPr lang="en-US" sz="1000" dirty="0">
                <a:solidFill>
                  <a:schemeClr val="accent2"/>
                </a:solidFill>
              </a:rPr>
              <a:t> </a:t>
            </a:r>
            <a:r>
              <a:rPr lang="en-US" sz="1000" dirty="0" err="1">
                <a:solidFill>
                  <a:schemeClr val="accent2"/>
                </a:solidFill>
              </a:rPr>
              <a:t>farven</a:t>
            </a:r>
            <a:r>
              <a:rPr lang="en-US" sz="1000" dirty="0">
                <a:solidFill>
                  <a:schemeClr val="accent2"/>
                </a:solidFill>
              </a:rPr>
              <a:t> </a:t>
            </a:r>
            <a:r>
              <a:rPr lang="en-US" sz="1000" dirty="0" err="1">
                <a:solidFill>
                  <a:schemeClr val="accent2"/>
                </a:solidFill>
              </a:rPr>
              <a:t>på</a:t>
            </a:r>
            <a:r>
              <a:rPr lang="en-US" sz="1000" dirty="0">
                <a:solidFill>
                  <a:schemeClr val="accent2"/>
                </a:solidFill>
              </a:rPr>
              <a:t> </a:t>
            </a:r>
            <a:r>
              <a:rPr lang="en-US" sz="1000" dirty="0" err="1">
                <a:solidFill>
                  <a:schemeClr val="accent2"/>
                </a:solidFill>
              </a:rPr>
              <a:t>ved</a:t>
            </a:r>
            <a:r>
              <a:rPr lang="en-US" sz="1000" dirty="0">
                <a:solidFill>
                  <a:schemeClr val="accent2"/>
                </a:solidFill>
              </a:rPr>
              <a:t> at </a:t>
            </a:r>
            <a:r>
              <a:rPr lang="en-US" sz="1000" dirty="0" err="1">
                <a:solidFill>
                  <a:schemeClr val="accent2"/>
                </a:solidFill>
              </a:rPr>
              <a:t>følge</a:t>
            </a:r>
            <a:r>
              <a:rPr lang="en-US" sz="1000" dirty="0">
                <a:solidFill>
                  <a:schemeClr val="accent2"/>
                </a:solidFill>
              </a:rPr>
              <a:t> procedure </a:t>
            </a:r>
            <a:r>
              <a:rPr lang="en-US" sz="1000" dirty="0" err="1">
                <a:solidFill>
                  <a:schemeClr val="accent2"/>
                </a:solidFill>
              </a:rPr>
              <a:t>ovenfor</a:t>
            </a:r>
            <a:r>
              <a:rPr lang="en-US" sz="1000" dirty="0">
                <a:solidFill>
                  <a:schemeClr val="accent2"/>
                </a:solidFill>
              </a:rPr>
              <a:t>. Skal du </a:t>
            </a:r>
            <a:r>
              <a:rPr lang="en-US" sz="1000" dirty="0" err="1">
                <a:solidFill>
                  <a:schemeClr val="accent2"/>
                </a:solidFill>
              </a:rPr>
              <a:t>ændre</a:t>
            </a:r>
            <a:r>
              <a:rPr lang="en-US" sz="1000" dirty="0">
                <a:solidFill>
                  <a:schemeClr val="accent2"/>
                </a:solidFill>
              </a:rPr>
              <a:t> </a:t>
            </a:r>
            <a:r>
              <a:rPr lang="en-US" sz="1000" dirty="0" err="1">
                <a:solidFill>
                  <a:schemeClr val="accent2"/>
                </a:solidFill>
              </a:rPr>
              <a:t>størrelsen</a:t>
            </a:r>
            <a:r>
              <a:rPr lang="en-US" sz="1000" dirty="0">
                <a:solidFill>
                  <a:schemeClr val="accent2"/>
                </a:solidFill>
              </a:rPr>
              <a:t> </a:t>
            </a:r>
            <a:r>
              <a:rPr lang="en-US" sz="1000" dirty="0" err="1">
                <a:solidFill>
                  <a:schemeClr val="accent2"/>
                </a:solidFill>
              </a:rPr>
              <a:t>på</a:t>
            </a:r>
            <a:r>
              <a:rPr lang="en-US" sz="1000" dirty="0">
                <a:solidFill>
                  <a:schemeClr val="accent2"/>
                </a:solidFill>
              </a:rPr>
              <a:t> et  ikon, </a:t>
            </a:r>
            <a:r>
              <a:rPr lang="en-US" sz="1000" dirty="0" err="1">
                <a:solidFill>
                  <a:schemeClr val="accent2"/>
                </a:solidFill>
              </a:rPr>
              <a:t>så</a:t>
            </a:r>
            <a:r>
              <a:rPr lang="en-US" sz="1000" dirty="0">
                <a:solidFill>
                  <a:schemeClr val="accent2"/>
                </a:solidFill>
              </a:rPr>
              <a:t> husk at </a:t>
            </a:r>
            <a:r>
              <a:rPr lang="en-US" sz="1000" dirty="0" err="1">
                <a:solidFill>
                  <a:schemeClr val="accent2"/>
                </a:solidFill>
              </a:rPr>
              <a:t>holde</a:t>
            </a:r>
            <a:r>
              <a:rPr lang="en-US" sz="1000" dirty="0">
                <a:solidFill>
                  <a:schemeClr val="accent2"/>
                </a:solidFill>
              </a:rPr>
              <a:t> </a:t>
            </a:r>
            <a:r>
              <a:rPr lang="en-US" sz="1000" b="1" dirty="0">
                <a:solidFill>
                  <a:schemeClr val="accent2"/>
                </a:solidFill>
              </a:rPr>
              <a:t>SHIFT</a:t>
            </a:r>
            <a:r>
              <a:rPr lang="en-US" sz="1000" dirty="0">
                <a:solidFill>
                  <a:schemeClr val="accent2"/>
                </a:solidFill>
              </a:rPr>
              <a:t> </a:t>
            </a:r>
            <a:r>
              <a:rPr lang="en-US" sz="1000" dirty="0" err="1">
                <a:solidFill>
                  <a:schemeClr val="accent2"/>
                </a:solidFill>
              </a:rPr>
              <a:t>nede</a:t>
            </a:r>
            <a:r>
              <a:rPr lang="en-US" sz="1000" dirty="0">
                <a:solidFill>
                  <a:schemeClr val="accent2"/>
                </a:solidFill>
              </a:rPr>
              <a:t>, </a:t>
            </a:r>
            <a:r>
              <a:rPr lang="en-US" sz="1000" dirty="0" err="1">
                <a:solidFill>
                  <a:schemeClr val="accent2"/>
                </a:solidFill>
              </a:rPr>
              <a:t>mens</a:t>
            </a:r>
            <a:r>
              <a:rPr lang="en-US" sz="1000" dirty="0">
                <a:solidFill>
                  <a:schemeClr val="accent2"/>
                </a:solidFill>
              </a:rPr>
              <a:t> du </a:t>
            </a:r>
            <a:r>
              <a:rPr lang="en-US" sz="1000" dirty="0" err="1">
                <a:solidFill>
                  <a:schemeClr val="accent2"/>
                </a:solidFill>
              </a:rPr>
              <a:t>trækker</a:t>
            </a:r>
            <a:r>
              <a:rPr lang="en-US" sz="1000" dirty="0">
                <a:solidFill>
                  <a:schemeClr val="accent2"/>
                </a:solidFill>
              </a:rPr>
              <a:t> I </a:t>
            </a:r>
            <a:r>
              <a:rPr lang="en-US" sz="1000" dirty="0" err="1">
                <a:solidFill>
                  <a:schemeClr val="accent2"/>
                </a:solidFill>
              </a:rPr>
              <a:t>hjørnet</a:t>
            </a:r>
            <a:r>
              <a:rPr lang="en-US" sz="1000" dirty="0">
                <a:solidFill>
                  <a:schemeClr val="accent2"/>
                </a:solidFill>
              </a:rPr>
              <a:t> </a:t>
            </a:r>
            <a:r>
              <a:rPr lang="en-US" sz="1000" dirty="0" err="1">
                <a:solidFill>
                  <a:schemeClr val="accent2"/>
                </a:solidFill>
              </a:rPr>
              <a:t>af</a:t>
            </a:r>
            <a:r>
              <a:rPr lang="en-US" sz="1000" dirty="0">
                <a:solidFill>
                  <a:schemeClr val="accent2"/>
                </a:solidFill>
              </a:rPr>
              <a:t> </a:t>
            </a:r>
            <a:r>
              <a:rPr lang="en-US" sz="1000" dirty="0" err="1">
                <a:solidFill>
                  <a:schemeClr val="accent2"/>
                </a:solidFill>
              </a:rPr>
              <a:t>ikonet</a:t>
            </a:r>
            <a:r>
              <a:rPr lang="en-US" sz="1000" dirty="0">
                <a:solidFill>
                  <a:schemeClr val="accent2"/>
                </a:solidFill>
              </a:rPr>
              <a:t> (se </a:t>
            </a:r>
            <a:r>
              <a:rPr lang="en-US" sz="1000" dirty="0" err="1">
                <a:solidFill>
                  <a:schemeClr val="accent2"/>
                </a:solidFill>
              </a:rPr>
              <a:t>afsnit</a:t>
            </a:r>
            <a:r>
              <a:rPr lang="en-US" sz="1000" dirty="0">
                <a:solidFill>
                  <a:schemeClr val="accent2"/>
                </a:solidFill>
              </a:rPr>
              <a:t> om </a:t>
            </a:r>
            <a:r>
              <a:rPr lang="en-US" sz="1000" dirty="0" err="1">
                <a:solidFill>
                  <a:schemeClr val="accent2"/>
                </a:solidFill>
              </a:rPr>
              <a:t>billeder</a:t>
            </a:r>
            <a:r>
              <a:rPr lang="en-US" sz="1000" dirty="0">
                <a:solidFill>
                  <a:schemeClr val="accent2"/>
                </a:solidFill>
              </a:rPr>
              <a:t>).</a:t>
            </a: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a:p>
            <a:pPr marL="0" indent="0" algn="l">
              <a:lnSpc>
                <a:spcPct val="110000"/>
              </a:lnSpc>
              <a:spcBef>
                <a:spcPts val="1200"/>
              </a:spcBef>
              <a:buSzPct val="80000"/>
              <a:buFont typeface="Arial" panose="020B0604020202020204" pitchFamily="34" charset="0"/>
              <a:buNone/>
            </a:pPr>
            <a:endParaRPr lang="en-US" sz="1000" dirty="0">
              <a:solidFill>
                <a:schemeClr val="accent2"/>
              </a:solidFill>
            </a:endParaRPr>
          </a:p>
        </p:txBody>
      </p:sp>
      <p:pic>
        <p:nvPicPr>
          <p:cNvPr id="42" name="Picture 41" descr="Graphical user interface, text, application&#10;&#10;Description automatically generated">
            <a:extLst>
              <a:ext uri="{FF2B5EF4-FFF2-40B4-BE49-F238E27FC236}">
                <a16:creationId xmlns:a16="http://schemas.microsoft.com/office/drawing/2014/main" id="{1616CA16-EEE0-8E92-8951-08149E1B882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5502" y="2097707"/>
            <a:ext cx="2041954" cy="1148599"/>
          </a:xfrm>
          <a:prstGeom prst="rect">
            <a:avLst/>
          </a:prstGeom>
          <a:ln w="3175" cap="sq">
            <a:solidFill>
              <a:srgbClr val="000000"/>
            </a:solidFill>
            <a:prstDash val="solid"/>
            <a:miter lim="800000"/>
          </a:ln>
          <a:effectLst/>
        </p:spPr>
      </p:pic>
      <p:pic>
        <p:nvPicPr>
          <p:cNvPr id="4" name="Billede 3">
            <a:extLst>
              <a:ext uri="{FF2B5EF4-FFF2-40B4-BE49-F238E27FC236}">
                <a16:creationId xmlns:a16="http://schemas.microsoft.com/office/drawing/2014/main" id="{A4627257-BCEE-40B9-686A-A29D24BD34F9}"/>
              </a:ext>
            </a:extLst>
          </p:cNvPr>
          <p:cNvPicPr>
            <a:picLocks noChangeAspect="1"/>
          </p:cNvPicPr>
          <p:nvPr userDrawn="1"/>
        </p:nvPicPr>
        <p:blipFill>
          <a:blip r:embed="rId3"/>
          <a:stretch>
            <a:fillRect/>
          </a:stretch>
        </p:blipFill>
        <p:spPr>
          <a:xfrm>
            <a:off x="1235040" y="4972479"/>
            <a:ext cx="1637362" cy="938334"/>
          </a:xfrm>
          <a:prstGeom prst="rect">
            <a:avLst/>
          </a:prstGeom>
          <a:ln>
            <a:noFill/>
          </a:ln>
          <a:effectLst/>
        </p:spPr>
      </p:pic>
      <p:pic>
        <p:nvPicPr>
          <p:cNvPr id="5" name="Billede 4">
            <a:extLst>
              <a:ext uri="{FF2B5EF4-FFF2-40B4-BE49-F238E27FC236}">
                <a16:creationId xmlns:a16="http://schemas.microsoft.com/office/drawing/2014/main" id="{A456FBAC-70D2-F39A-51BD-B237CA83BFC3}"/>
              </a:ext>
            </a:extLst>
          </p:cNvPr>
          <p:cNvPicPr>
            <a:picLocks noChangeAspect="1"/>
          </p:cNvPicPr>
          <p:nvPr userDrawn="1"/>
        </p:nvPicPr>
        <p:blipFill rotWithShape="1">
          <a:blip r:embed="rId4"/>
          <a:srcRect l="4680" t="-1" b="65228"/>
          <a:stretch/>
        </p:blipFill>
        <p:spPr>
          <a:xfrm>
            <a:off x="4343082" y="3911087"/>
            <a:ext cx="1639183" cy="795303"/>
          </a:xfrm>
          <a:prstGeom prst="rect">
            <a:avLst/>
          </a:prstGeom>
          <a:ln>
            <a:noFill/>
          </a:ln>
          <a:effectLst/>
        </p:spPr>
      </p:pic>
      <p:cxnSp>
        <p:nvCxnSpPr>
          <p:cNvPr id="7" name="Lige pilforbindelse 6">
            <a:extLst>
              <a:ext uri="{FF2B5EF4-FFF2-40B4-BE49-F238E27FC236}">
                <a16:creationId xmlns:a16="http://schemas.microsoft.com/office/drawing/2014/main" id="{BEB597C8-8F2C-E65E-FA2E-52409B10C642}"/>
              </a:ext>
            </a:extLst>
          </p:cNvPr>
          <p:cNvCxnSpPr>
            <a:cxnSpLocks/>
          </p:cNvCxnSpPr>
          <p:nvPr userDrawn="1"/>
        </p:nvCxnSpPr>
        <p:spPr>
          <a:xfrm flipH="1">
            <a:off x="5849346" y="4614950"/>
            <a:ext cx="903146"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43" name="Lige pilforbindelse 42">
            <a:extLst>
              <a:ext uri="{FF2B5EF4-FFF2-40B4-BE49-F238E27FC236}">
                <a16:creationId xmlns:a16="http://schemas.microsoft.com/office/drawing/2014/main" id="{B0F3BA2A-3A54-48A1-6906-D2BF587483C3}"/>
              </a:ext>
            </a:extLst>
          </p:cNvPr>
          <p:cNvCxnSpPr>
            <a:cxnSpLocks/>
          </p:cNvCxnSpPr>
          <p:nvPr userDrawn="1"/>
        </p:nvCxnSpPr>
        <p:spPr>
          <a:xfrm>
            <a:off x="465502" y="5152849"/>
            <a:ext cx="769537"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
        <p:nvSpPr>
          <p:cNvPr id="46" name="TextBox 19">
            <a:extLst>
              <a:ext uri="{FF2B5EF4-FFF2-40B4-BE49-F238E27FC236}">
                <a16:creationId xmlns:a16="http://schemas.microsoft.com/office/drawing/2014/main" id="{D3B687BF-7822-82D8-B849-56E86632D46E}"/>
              </a:ext>
            </a:extLst>
          </p:cNvPr>
          <p:cNvSpPr txBox="1"/>
          <p:nvPr userDrawn="1"/>
        </p:nvSpPr>
        <p:spPr>
          <a:xfrm>
            <a:off x="8222167" y="1806388"/>
            <a:ext cx="3526574" cy="117114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1000" b="1" dirty="0">
                <a:solidFill>
                  <a:schemeClr val="accent2"/>
                </a:solidFill>
              </a:rPr>
              <a:t>BRUG AF DE FARVEDE BOKSE I PRÆSENTATIONEN</a:t>
            </a:r>
            <a:endParaRPr lang="en-US" sz="1000" dirty="0">
              <a:solidFill>
                <a:schemeClr val="accent2"/>
              </a:solidFill>
            </a:endParaRPr>
          </a:p>
          <a:p>
            <a:pPr marL="0" indent="0" algn="l">
              <a:lnSpc>
                <a:spcPct val="110000"/>
              </a:lnSpc>
              <a:spcBef>
                <a:spcPts val="1200"/>
              </a:spcBef>
              <a:buSzPct val="80000"/>
              <a:buFont typeface="+mj-lt"/>
              <a:buNone/>
            </a:pPr>
            <a:r>
              <a:rPr lang="en-US" sz="1000" dirty="0">
                <a:solidFill>
                  <a:schemeClr val="accent2"/>
                </a:solidFill>
              </a:rPr>
              <a:t>De </a:t>
            </a:r>
            <a:r>
              <a:rPr lang="en-US" sz="1000" dirty="0" err="1">
                <a:solidFill>
                  <a:schemeClr val="accent2"/>
                </a:solidFill>
              </a:rPr>
              <a:t>farvede</a:t>
            </a:r>
            <a:r>
              <a:rPr lang="en-US" sz="1000" dirty="0">
                <a:solidFill>
                  <a:schemeClr val="accent2"/>
                </a:solidFill>
              </a:rPr>
              <a:t> </a:t>
            </a:r>
            <a:r>
              <a:rPr lang="en-US" sz="1000" dirty="0" err="1">
                <a:solidFill>
                  <a:schemeClr val="accent2"/>
                </a:solidFill>
              </a:rPr>
              <a:t>bokse</a:t>
            </a:r>
            <a:r>
              <a:rPr lang="en-US" sz="1000" dirty="0">
                <a:solidFill>
                  <a:schemeClr val="accent2"/>
                </a:solidFill>
              </a:rPr>
              <a:t> </a:t>
            </a:r>
            <a:r>
              <a:rPr lang="en-US" sz="1000" dirty="0" err="1">
                <a:solidFill>
                  <a:schemeClr val="accent2"/>
                </a:solidFill>
              </a:rPr>
              <a:t>i</a:t>
            </a:r>
            <a:r>
              <a:rPr lang="en-US" sz="1000" dirty="0">
                <a:solidFill>
                  <a:schemeClr val="accent2"/>
                </a:solidFill>
              </a:rPr>
              <a:t> </a:t>
            </a:r>
            <a:r>
              <a:rPr lang="en-US" sz="1000" dirty="0" err="1">
                <a:solidFill>
                  <a:schemeClr val="accent2"/>
                </a:solidFill>
              </a:rPr>
              <a:t>slideskabelonerne</a:t>
            </a:r>
            <a:r>
              <a:rPr lang="en-US" sz="1000" dirty="0">
                <a:solidFill>
                  <a:schemeClr val="accent2"/>
                </a:solidFill>
              </a:rPr>
              <a:t> er </a:t>
            </a:r>
            <a:r>
              <a:rPr lang="en-US" sz="1000" dirty="0" err="1">
                <a:solidFill>
                  <a:schemeClr val="accent2"/>
                </a:solidFill>
              </a:rPr>
              <a:t>til</a:t>
            </a:r>
            <a:r>
              <a:rPr lang="en-US" sz="1000" dirty="0">
                <a:solidFill>
                  <a:schemeClr val="accent2"/>
                </a:solidFill>
              </a:rPr>
              <a:t> </a:t>
            </a:r>
            <a:r>
              <a:rPr lang="en-US" sz="1000" b="1" dirty="0" err="1">
                <a:solidFill>
                  <a:schemeClr val="accent2"/>
                </a:solidFill>
              </a:rPr>
              <a:t>tekst</a:t>
            </a:r>
            <a:r>
              <a:rPr lang="en-US" sz="1000" b="1" dirty="0">
                <a:solidFill>
                  <a:schemeClr val="accent2"/>
                </a:solidFill>
              </a:rPr>
              <a:t>, </a:t>
            </a:r>
            <a:r>
              <a:rPr lang="en-US" sz="1000" b="1" dirty="0" err="1">
                <a:solidFill>
                  <a:schemeClr val="accent2"/>
                </a:solidFill>
              </a:rPr>
              <a:t>citater</a:t>
            </a:r>
            <a:r>
              <a:rPr lang="en-US" sz="1000" b="1" dirty="0">
                <a:solidFill>
                  <a:schemeClr val="accent2"/>
                </a:solidFill>
              </a:rPr>
              <a:t> </a:t>
            </a:r>
            <a:r>
              <a:rPr lang="en-US" sz="1000" dirty="0" err="1">
                <a:solidFill>
                  <a:schemeClr val="accent2"/>
                </a:solidFill>
              </a:rPr>
              <a:t>og</a:t>
            </a:r>
            <a:r>
              <a:rPr lang="en-US" sz="1000" dirty="0">
                <a:solidFill>
                  <a:schemeClr val="accent2"/>
                </a:solidFill>
              </a:rPr>
              <a:t> </a:t>
            </a:r>
            <a:r>
              <a:rPr lang="en-US" sz="1000" dirty="0" err="1">
                <a:solidFill>
                  <a:schemeClr val="accent2"/>
                </a:solidFill>
              </a:rPr>
              <a:t>evt</a:t>
            </a:r>
            <a:r>
              <a:rPr lang="en-US" sz="1000" dirty="0">
                <a:solidFill>
                  <a:schemeClr val="accent2"/>
                </a:solidFill>
              </a:rPr>
              <a:t>. </a:t>
            </a:r>
            <a:r>
              <a:rPr lang="en-US" sz="1000" b="1" dirty="0">
                <a:solidFill>
                  <a:schemeClr val="accent2"/>
                </a:solidFill>
              </a:rPr>
              <a:t>figurer</a:t>
            </a:r>
            <a:r>
              <a:rPr lang="en-US" sz="1000" dirty="0">
                <a:solidFill>
                  <a:schemeClr val="accent2"/>
                </a:solidFill>
              </a:rPr>
              <a:t> </a:t>
            </a:r>
            <a:r>
              <a:rPr lang="en-US" sz="1000" dirty="0" err="1">
                <a:solidFill>
                  <a:schemeClr val="accent2"/>
                </a:solidFill>
              </a:rPr>
              <a:t>uden</a:t>
            </a:r>
            <a:r>
              <a:rPr lang="en-US" sz="1000" dirty="0">
                <a:solidFill>
                  <a:schemeClr val="accent2"/>
                </a:solidFill>
              </a:rPr>
              <a:t> </a:t>
            </a:r>
            <a:r>
              <a:rPr lang="en-US" sz="1000" dirty="0" err="1">
                <a:solidFill>
                  <a:schemeClr val="accent2"/>
                </a:solidFill>
              </a:rPr>
              <a:t>baggrund</a:t>
            </a:r>
            <a:r>
              <a:rPr lang="en-US" sz="1000" dirty="0">
                <a:solidFill>
                  <a:schemeClr val="accent2"/>
                </a:solidFill>
              </a:rPr>
              <a:t>. Skal du </a:t>
            </a:r>
            <a:r>
              <a:rPr lang="en-US" sz="1000" dirty="0" err="1">
                <a:solidFill>
                  <a:schemeClr val="accent2"/>
                </a:solidFill>
              </a:rPr>
              <a:t>indsætte</a:t>
            </a:r>
            <a:r>
              <a:rPr lang="en-US" sz="1000" dirty="0">
                <a:solidFill>
                  <a:schemeClr val="accent2"/>
                </a:solidFill>
              </a:rPr>
              <a:t> et billed, </a:t>
            </a:r>
            <a:r>
              <a:rPr lang="en-US" sz="1000" dirty="0" err="1">
                <a:solidFill>
                  <a:schemeClr val="accent2"/>
                </a:solidFill>
              </a:rPr>
              <a:t>så</a:t>
            </a:r>
            <a:r>
              <a:rPr lang="en-US" sz="1000" dirty="0">
                <a:solidFill>
                  <a:schemeClr val="accent2"/>
                </a:solidFill>
              </a:rPr>
              <a:t> </a:t>
            </a:r>
            <a:r>
              <a:rPr lang="en-US" sz="1000" dirty="0" err="1">
                <a:solidFill>
                  <a:schemeClr val="accent2"/>
                </a:solidFill>
              </a:rPr>
              <a:t>vælg</a:t>
            </a:r>
            <a:r>
              <a:rPr lang="en-US" sz="1000" dirty="0">
                <a:solidFill>
                  <a:schemeClr val="accent2"/>
                </a:solidFill>
              </a:rPr>
              <a:t> </a:t>
            </a:r>
            <a:r>
              <a:rPr lang="en-US" sz="1000" dirty="0" err="1">
                <a:solidFill>
                  <a:schemeClr val="accent2"/>
                </a:solidFill>
              </a:rPr>
              <a:t>en</a:t>
            </a:r>
            <a:r>
              <a:rPr lang="en-US" sz="1000" dirty="0">
                <a:solidFill>
                  <a:schemeClr val="accent2"/>
                </a:solidFill>
              </a:rPr>
              <a:t> </a:t>
            </a:r>
            <a:r>
              <a:rPr lang="en-US" sz="1000" dirty="0" err="1">
                <a:solidFill>
                  <a:schemeClr val="accent2"/>
                </a:solidFill>
              </a:rPr>
              <a:t>slideskabelon</a:t>
            </a:r>
            <a:r>
              <a:rPr lang="en-US" sz="1000" dirty="0">
                <a:solidFill>
                  <a:schemeClr val="accent2"/>
                </a:solidFill>
              </a:rPr>
              <a:t> </a:t>
            </a:r>
            <a:r>
              <a:rPr lang="en-US" sz="1000" dirty="0" err="1">
                <a:solidFill>
                  <a:schemeClr val="accent2"/>
                </a:solidFill>
              </a:rPr>
              <a:t>hvor</a:t>
            </a:r>
            <a:r>
              <a:rPr lang="en-US" sz="1000" dirty="0">
                <a:solidFill>
                  <a:schemeClr val="accent2"/>
                </a:solidFill>
              </a:rPr>
              <a:t> der er </a:t>
            </a:r>
            <a:r>
              <a:rPr lang="en-US" sz="1000" dirty="0" err="1">
                <a:solidFill>
                  <a:schemeClr val="accent2"/>
                </a:solidFill>
              </a:rPr>
              <a:t>indsat</a:t>
            </a:r>
            <a:r>
              <a:rPr lang="en-US" sz="1000" dirty="0">
                <a:solidFill>
                  <a:schemeClr val="accent2"/>
                </a:solidFill>
              </a:rPr>
              <a:t> </a:t>
            </a:r>
            <a:r>
              <a:rPr lang="en-US" sz="1000" dirty="0" err="1">
                <a:solidFill>
                  <a:schemeClr val="accent2"/>
                </a:solidFill>
              </a:rPr>
              <a:t>en</a:t>
            </a:r>
            <a:r>
              <a:rPr lang="en-US" sz="1000" dirty="0">
                <a:solidFill>
                  <a:schemeClr val="accent2"/>
                </a:solidFill>
              </a:rPr>
              <a:t> </a:t>
            </a:r>
            <a:r>
              <a:rPr lang="en-US" sz="1000" dirty="0" err="1">
                <a:solidFill>
                  <a:schemeClr val="accent2"/>
                </a:solidFill>
              </a:rPr>
              <a:t>billedplaceholder</a:t>
            </a:r>
            <a:r>
              <a:rPr lang="en-US" sz="1000" dirty="0">
                <a:solidFill>
                  <a:schemeClr val="accent2"/>
                </a:solidFill>
              </a:rPr>
              <a:t>-knap</a:t>
            </a:r>
            <a:endParaRPr lang="en-US" sz="1000" b="1" dirty="0">
              <a:solidFill>
                <a:schemeClr val="accent2"/>
              </a:solidFill>
            </a:endParaRPr>
          </a:p>
          <a:p>
            <a:pPr marL="228600" indent="-228600" algn="l">
              <a:lnSpc>
                <a:spcPct val="110000"/>
              </a:lnSpc>
              <a:spcBef>
                <a:spcPts val="1200"/>
              </a:spcBef>
              <a:buSzPct val="80000"/>
              <a:buFont typeface="+mj-lt"/>
              <a:buAutoNum type="arabicPeriod"/>
            </a:pPr>
            <a:endParaRPr lang="en-US" sz="1000" dirty="0">
              <a:solidFill>
                <a:schemeClr val="accent2"/>
              </a:solidFill>
            </a:endParaRPr>
          </a:p>
        </p:txBody>
      </p:sp>
      <p:cxnSp>
        <p:nvCxnSpPr>
          <p:cNvPr id="67" name="Straight Connector 44">
            <a:extLst>
              <a:ext uri="{FF2B5EF4-FFF2-40B4-BE49-F238E27FC236}">
                <a16:creationId xmlns:a16="http://schemas.microsoft.com/office/drawing/2014/main" id="{0E974D63-EDCB-9455-9C7C-58E9B4A9928C}"/>
              </a:ext>
            </a:extLst>
          </p:cNvPr>
          <p:cNvCxnSpPr>
            <a:cxnSpLocks/>
          </p:cNvCxnSpPr>
          <p:nvPr userDrawn="1"/>
        </p:nvCxnSpPr>
        <p:spPr>
          <a:xfrm>
            <a:off x="8221415" y="2978290"/>
            <a:ext cx="3567380" cy="10014"/>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8" name="Picture 11">
            <a:extLst>
              <a:ext uri="{FF2B5EF4-FFF2-40B4-BE49-F238E27FC236}">
                <a16:creationId xmlns:a16="http://schemas.microsoft.com/office/drawing/2014/main" id="{4132F99B-F743-FCC7-3153-22E0AB073D04}"/>
              </a:ext>
            </a:extLst>
          </p:cNvPr>
          <p:cNvPicPr>
            <a:picLocks noChangeAspect="1"/>
          </p:cNvPicPr>
          <p:nvPr userDrawn="1"/>
        </p:nvPicPr>
        <p:blipFill>
          <a:blip r:embed="rId5"/>
          <a:stretch>
            <a:fillRect/>
          </a:stretch>
        </p:blipFill>
        <p:spPr>
          <a:xfrm>
            <a:off x="11458672" y="2575937"/>
            <a:ext cx="290416" cy="283661"/>
          </a:xfrm>
          <a:prstGeom prst="rect">
            <a:avLst/>
          </a:prstGeom>
          <a:ln w="3175" cap="sq">
            <a:solidFill>
              <a:srgbClr val="000000"/>
            </a:solidFill>
            <a:prstDash val="solid"/>
            <a:miter lim="800000"/>
          </a:ln>
          <a:effectLst/>
        </p:spPr>
      </p:pic>
      <p:cxnSp>
        <p:nvCxnSpPr>
          <p:cNvPr id="38" name="Straight Connector 37">
            <a:extLst>
              <a:ext uri="{FF2B5EF4-FFF2-40B4-BE49-F238E27FC236}">
                <a16:creationId xmlns:a16="http://schemas.microsoft.com/office/drawing/2014/main" id="{371F0665-6392-1E18-AC6B-8FC48BD2817C}"/>
              </a:ext>
            </a:extLst>
          </p:cNvPr>
          <p:cNvCxnSpPr>
            <a:cxnSpLocks/>
          </p:cNvCxnSpPr>
          <p:nvPr userDrawn="1"/>
        </p:nvCxnSpPr>
        <p:spPr>
          <a:xfrm>
            <a:off x="41624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AA9164-6B5D-D087-4DA9-7030517BA0D7}"/>
              </a:ext>
            </a:extLst>
          </p:cNvPr>
          <p:cNvCxnSpPr>
            <a:cxnSpLocks/>
          </p:cNvCxnSpPr>
          <p:nvPr userDrawn="1"/>
        </p:nvCxnSpPr>
        <p:spPr>
          <a:xfrm>
            <a:off x="80486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FF8E62C-2549-9209-6369-CDC2C95C8F3C}"/>
              </a:ext>
            </a:extLst>
          </p:cNvPr>
          <p:cNvGrpSpPr/>
          <p:nvPr userDrawn="1"/>
        </p:nvGrpSpPr>
        <p:grpSpPr>
          <a:xfrm>
            <a:off x="8220075" y="3168097"/>
            <a:ext cx="3535960" cy="3180748"/>
            <a:chOff x="8261673" y="3227745"/>
            <a:chExt cx="3494362" cy="3035712"/>
          </a:xfrm>
        </p:grpSpPr>
        <p:sp>
          <p:nvSpPr>
            <p:cNvPr id="72" name="Text Box 48">
              <a:extLst>
                <a:ext uri="{FF2B5EF4-FFF2-40B4-BE49-F238E27FC236}">
                  <a16:creationId xmlns:a16="http://schemas.microsoft.com/office/drawing/2014/main" id="{BC76A3B9-1F8B-3E7C-F800-1260B6D90B50}"/>
                </a:ext>
              </a:extLst>
            </p:cNvPr>
            <p:cNvSpPr txBox="1">
              <a:spLocks noChangeArrowheads="1"/>
            </p:cNvSpPr>
            <p:nvPr/>
          </p:nvSpPr>
          <p:spPr bwMode="auto">
            <a:xfrm>
              <a:off x="8261676" y="4134713"/>
              <a:ext cx="349435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Sekundære farver i powerpoint</a:t>
              </a:r>
            </a:p>
          </p:txBody>
        </p:sp>
        <p:sp>
          <p:nvSpPr>
            <p:cNvPr id="73" name="Text Box 48">
              <a:extLst>
                <a:ext uri="{FF2B5EF4-FFF2-40B4-BE49-F238E27FC236}">
                  <a16:creationId xmlns:a16="http://schemas.microsoft.com/office/drawing/2014/main" id="{0A0FF1BB-5409-D529-8772-2BA12E4C77C9}"/>
                </a:ext>
              </a:extLst>
            </p:cNvPr>
            <p:cNvSpPr txBox="1">
              <a:spLocks noChangeArrowheads="1"/>
            </p:cNvSpPr>
            <p:nvPr/>
          </p:nvSpPr>
          <p:spPr bwMode="auto">
            <a:xfrm>
              <a:off x="10185914" y="5439772"/>
              <a:ext cx="15293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0/103/127 </a:t>
              </a:r>
            </a:p>
          </p:txBody>
        </p:sp>
        <p:sp>
          <p:nvSpPr>
            <p:cNvPr id="74" name="Text Box 48">
              <a:extLst>
                <a:ext uri="{FF2B5EF4-FFF2-40B4-BE49-F238E27FC236}">
                  <a16:creationId xmlns:a16="http://schemas.microsoft.com/office/drawing/2014/main" id="{0563DB23-352E-89CE-6801-3DBD7DEF0FC7}"/>
                </a:ext>
              </a:extLst>
            </p:cNvPr>
            <p:cNvSpPr txBox="1">
              <a:spLocks noChangeArrowheads="1"/>
            </p:cNvSpPr>
            <p:nvPr/>
          </p:nvSpPr>
          <p:spPr bwMode="auto">
            <a:xfrm>
              <a:off x="10185914" y="4774509"/>
              <a:ext cx="14938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0/47/109 </a:t>
              </a:r>
            </a:p>
          </p:txBody>
        </p:sp>
        <p:sp>
          <p:nvSpPr>
            <p:cNvPr id="75" name="Text Box 48">
              <a:extLst>
                <a:ext uri="{FF2B5EF4-FFF2-40B4-BE49-F238E27FC236}">
                  <a16:creationId xmlns:a16="http://schemas.microsoft.com/office/drawing/2014/main" id="{C80BB19D-9611-F863-5A25-F77EA4254995}"/>
                </a:ext>
              </a:extLst>
            </p:cNvPr>
            <p:cNvSpPr txBox="1">
              <a:spLocks noChangeArrowheads="1"/>
            </p:cNvSpPr>
            <p:nvPr/>
          </p:nvSpPr>
          <p:spPr bwMode="auto">
            <a:xfrm>
              <a:off x="8261676" y="4774509"/>
              <a:ext cx="16780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0/0/0 </a:t>
              </a:r>
            </a:p>
          </p:txBody>
        </p:sp>
        <p:sp>
          <p:nvSpPr>
            <p:cNvPr id="76" name="Rectangle 25">
              <a:extLst>
                <a:ext uri="{FF2B5EF4-FFF2-40B4-BE49-F238E27FC236}">
                  <a16:creationId xmlns:a16="http://schemas.microsoft.com/office/drawing/2014/main" id="{4B38A18B-006E-D6B2-CACA-56E06D56BBD2}"/>
                </a:ext>
              </a:extLst>
            </p:cNvPr>
            <p:cNvSpPr/>
            <p:nvPr/>
          </p:nvSpPr>
          <p:spPr>
            <a:xfrm>
              <a:off x="8261678" y="4327870"/>
              <a:ext cx="1564811" cy="396000"/>
            </a:xfrm>
            <a:prstGeom prst="rect">
              <a:avLst/>
            </a:prstGeom>
            <a:solidFill>
              <a:schemeClr val="tx1"/>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77" name="Rectangle 26">
              <a:extLst>
                <a:ext uri="{FF2B5EF4-FFF2-40B4-BE49-F238E27FC236}">
                  <a16:creationId xmlns:a16="http://schemas.microsoft.com/office/drawing/2014/main" id="{365850DD-49A7-5F57-D6EB-1BFDF1731837}"/>
                </a:ext>
              </a:extLst>
            </p:cNvPr>
            <p:cNvSpPr/>
            <p:nvPr/>
          </p:nvSpPr>
          <p:spPr>
            <a:xfrm>
              <a:off x="10185916" y="4327870"/>
              <a:ext cx="1564811" cy="396000"/>
            </a:xfrm>
            <a:prstGeom prst="rect">
              <a:avLst/>
            </a:prstGeom>
            <a:solidFill>
              <a:schemeClr val="accent3"/>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78" name="Rectangle 27">
              <a:extLst>
                <a:ext uri="{FF2B5EF4-FFF2-40B4-BE49-F238E27FC236}">
                  <a16:creationId xmlns:a16="http://schemas.microsoft.com/office/drawing/2014/main" id="{F4F1C0BE-3615-68C4-69C7-5B1E914ADD13}"/>
                </a:ext>
              </a:extLst>
            </p:cNvPr>
            <p:cNvSpPr/>
            <p:nvPr/>
          </p:nvSpPr>
          <p:spPr>
            <a:xfrm>
              <a:off x="8261675" y="5665944"/>
              <a:ext cx="1564811" cy="396000"/>
            </a:xfrm>
            <a:prstGeom prst="rect">
              <a:avLst/>
            </a:prstGeom>
            <a:solidFill>
              <a:schemeClr val="accent4"/>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79" name="Text Box 48">
              <a:extLst>
                <a:ext uri="{FF2B5EF4-FFF2-40B4-BE49-F238E27FC236}">
                  <a16:creationId xmlns:a16="http://schemas.microsoft.com/office/drawing/2014/main" id="{E34FA4EA-A7F1-3071-384B-E1C90435FCA8}"/>
                </a:ext>
              </a:extLst>
            </p:cNvPr>
            <p:cNvSpPr txBox="1">
              <a:spLocks noChangeArrowheads="1"/>
            </p:cNvSpPr>
            <p:nvPr/>
          </p:nvSpPr>
          <p:spPr bwMode="auto">
            <a:xfrm>
              <a:off x="8261673" y="6109569"/>
              <a:ext cx="15622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0/175/171 </a:t>
              </a:r>
            </a:p>
          </p:txBody>
        </p:sp>
        <p:sp>
          <p:nvSpPr>
            <p:cNvPr id="80" name="Rectangle 29">
              <a:extLst>
                <a:ext uri="{FF2B5EF4-FFF2-40B4-BE49-F238E27FC236}">
                  <a16:creationId xmlns:a16="http://schemas.microsoft.com/office/drawing/2014/main" id="{24FAE4A6-85D0-34E4-68D9-67DA3EA3F61A}"/>
                </a:ext>
              </a:extLst>
            </p:cNvPr>
            <p:cNvSpPr/>
            <p:nvPr/>
          </p:nvSpPr>
          <p:spPr>
            <a:xfrm>
              <a:off x="8261678" y="4996907"/>
              <a:ext cx="1564811" cy="396000"/>
            </a:xfrm>
            <a:prstGeom prst="rect">
              <a:avLst/>
            </a:prstGeom>
            <a:solidFill>
              <a:schemeClr val="accent6"/>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1" name="Rectangle 30">
              <a:extLst>
                <a:ext uri="{FF2B5EF4-FFF2-40B4-BE49-F238E27FC236}">
                  <a16:creationId xmlns:a16="http://schemas.microsoft.com/office/drawing/2014/main" id="{D9FD0ECC-3341-96D3-E1BB-B78CAA4B36C7}"/>
                </a:ext>
              </a:extLst>
            </p:cNvPr>
            <p:cNvSpPr/>
            <p:nvPr/>
          </p:nvSpPr>
          <p:spPr>
            <a:xfrm>
              <a:off x="10185916" y="4996907"/>
              <a:ext cx="1564811" cy="396000"/>
            </a:xfrm>
            <a:prstGeom prst="rect">
              <a:avLst/>
            </a:prstGeom>
            <a:solidFill>
              <a:schemeClr val="bg2"/>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2" name="Rectangle 31">
              <a:extLst>
                <a:ext uri="{FF2B5EF4-FFF2-40B4-BE49-F238E27FC236}">
                  <a16:creationId xmlns:a16="http://schemas.microsoft.com/office/drawing/2014/main" id="{FA77FACF-0D8D-1676-FF8B-7D88326687FD}"/>
                </a:ext>
              </a:extLst>
            </p:cNvPr>
            <p:cNvSpPr/>
            <p:nvPr/>
          </p:nvSpPr>
          <p:spPr>
            <a:xfrm>
              <a:off x="10185914" y="5665944"/>
              <a:ext cx="1564811" cy="396000"/>
            </a:xfrm>
            <a:prstGeom prst="rect">
              <a:avLst/>
            </a:prstGeom>
            <a:solidFill>
              <a:schemeClr val="tx2"/>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3" name="Text Box 48">
              <a:extLst>
                <a:ext uri="{FF2B5EF4-FFF2-40B4-BE49-F238E27FC236}">
                  <a16:creationId xmlns:a16="http://schemas.microsoft.com/office/drawing/2014/main" id="{373D597C-D889-DBF4-2AED-2C654F22ED0F}"/>
                </a:ext>
              </a:extLst>
            </p:cNvPr>
            <p:cNvSpPr txBox="1">
              <a:spLocks noChangeArrowheads="1"/>
            </p:cNvSpPr>
            <p:nvPr/>
          </p:nvSpPr>
          <p:spPr bwMode="auto">
            <a:xfrm>
              <a:off x="8261676" y="5439772"/>
              <a:ext cx="167802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190/205/214 </a:t>
              </a:r>
            </a:p>
          </p:txBody>
        </p:sp>
        <p:sp>
          <p:nvSpPr>
            <p:cNvPr id="84" name="Text Box 48">
              <a:extLst>
                <a:ext uri="{FF2B5EF4-FFF2-40B4-BE49-F238E27FC236}">
                  <a16:creationId xmlns:a16="http://schemas.microsoft.com/office/drawing/2014/main" id="{31F56AD6-DFC1-838B-B71A-5B20CEAF669D}"/>
                </a:ext>
              </a:extLst>
            </p:cNvPr>
            <p:cNvSpPr txBox="1">
              <a:spLocks noChangeArrowheads="1"/>
            </p:cNvSpPr>
            <p:nvPr/>
          </p:nvSpPr>
          <p:spPr bwMode="auto">
            <a:xfrm>
              <a:off x="10185914" y="6109569"/>
              <a:ext cx="156223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171/139/121 </a:t>
              </a:r>
            </a:p>
          </p:txBody>
        </p:sp>
        <p:sp>
          <p:nvSpPr>
            <p:cNvPr id="85" name="Text Box 48">
              <a:extLst>
                <a:ext uri="{FF2B5EF4-FFF2-40B4-BE49-F238E27FC236}">
                  <a16:creationId xmlns:a16="http://schemas.microsoft.com/office/drawing/2014/main" id="{D98C6617-5467-0D8F-B603-E69CBCE9489F}"/>
                </a:ext>
              </a:extLst>
            </p:cNvPr>
            <p:cNvSpPr txBox="1">
              <a:spLocks noChangeArrowheads="1"/>
            </p:cNvSpPr>
            <p:nvPr/>
          </p:nvSpPr>
          <p:spPr bwMode="auto">
            <a:xfrm>
              <a:off x="8261676" y="3227745"/>
              <a:ext cx="207438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1" noProof="1">
                  <a:solidFill>
                    <a:schemeClr val="tx1"/>
                  </a:solidFill>
                  <a:latin typeface="+mn-lt"/>
                  <a:cs typeface="Arial" panose="020B0604020202020204" pitchFamily="34" charset="0"/>
                </a:rPr>
                <a:t>Primær farve</a:t>
              </a:r>
            </a:p>
          </p:txBody>
        </p:sp>
        <p:sp>
          <p:nvSpPr>
            <p:cNvPr id="86" name="Rectangle 35">
              <a:extLst>
                <a:ext uri="{FF2B5EF4-FFF2-40B4-BE49-F238E27FC236}">
                  <a16:creationId xmlns:a16="http://schemas.microsoft.com/office/drawing/2014/main" id="{21393E93-8AE2-35C7-7A8F-361A47A83393}"/>
                </a:ext>
              </a:extLst>
            </p:cNvPr>
            <p:cNvSpPr/>
            <p:nvPr/>
          </p:nvSpPr>
          <p:spPr>
            <a:xfrm>
              <a:off x="8261676" y="3431978"/>
              <a:ext cx="1562238" cy="396000"/>
            </a:xfrm>
            <a:prstGeom prst="rect">
              <a:avLst/>
            </a:prstGeom>
            <a:solidFill>
              <a:schemeClr val="accent1"/>
            </a:solidFill>
            <a:ln w="6350">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7" name="Rectangle 36">
              <a:extLst>
                <a:ext uri="{FF2B5EF4-FFF2-40B4-BE49-F238E27FC236}">
                  <a16:creationId xmlns:a16="http://schemas.microsoft.com/office/drawing/2014/main" id="{03B1D4CD-F26D-69EE-2DF4-BE6F51C0F0CE}"/>
                </a:ext>
              </a:extLst>
            </p:cNvPr>
            <p:cNvSpPr/>
            <p:nvPr/>
          </p:nvSpPr>
          <p:spPr>
            <a:xfrm>
              <a:off x="10185916" y="3431978"/>
              <a:ext cx="1562236" cy="396000"/>
            </a:xfrm>
            <a:prstGeom prst="rect">
              <a:avLst/>
            </a:prstGeom>
            <a:solidFill>
              <a:schemeClr val="accent5"/>
            </a:solidFill>
            <a:ln w="3175">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08000" rIns="144000" bIns="108000" numCol="1" spcCol="0" rtlCol="0" fromWordArt="0" anchor="ctr" anchorCtr="0" forceAA="0" compatLnSpc="1">
              <a:prstTxWarp prst="textNoShape">
                <a:avLst/>
              </a:prstTxWarp>
              <a:noAutofit/>
            </a:bodyPr>
            <a:lstStyle/>
            <a:p>
              <a:pPr algn="ctr"/>
              <a:endParaRPr lang="en-GB" sz="1000" dirty="0" err="1">
                <a:solidFill>
                  <a:schemeClr val="tx1"/>
                </a:solidFill>
              </a:endParaRPr>
            </a:p>
          </p:txBody>
        </p:sp>
        <p:sp>
          <p:nvSpPr>
            <p:cNvPr id="88" name="Text Box 48">
              <a:extLst>
                <a:ext uri="{FF2B5EF4-FFF2-40B4-BE49-F238E27FC236}">
                  <a16:creationId xmlns:a16="http://schemas.microsoft.com/office/drawing/2014/main" id="{7957AEF8-F752-0C9F-CBEA-472867057024}"/>
                </a:ext>
              </a:extLst>
            </p:cNvPr>
            <p:cNvSpPr txBox="1">
              <a:spLocks noChangeArrowheads="1"/>
            </p:cNvSpPr>
            <p:nvPr/>
          </p:nvSpPr>
          <p:spPr bwMode="auto">
            <a:xfrm>
              <a:off x="8261675" y="3874147"/>
              <a:ext cx="182156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240/80/65 </a:t>
              </a:r>
            </a:p>
          </p:txBody>
        </p:sp>
        <p:sp>
          <p:nvSpPr>
            <p:cNvPr id="89" name="Text Box 48">
              <a:extLst>
                <a:ext uri="{FF2B5EF4-FFF2-40B4-BE49-F238E27FC236}">
                  <a16:creationId xmlns:a16="http://schemas.microsoft.com/office/drawing/2014/main" id="{F99C9101-56A1-D9D0-D0E3-B64E444269B9}"/>
                </a:ext>
              </a:extLst>
            </p:cNvPr>
            <p:cNvSpPr txBox="1">
              <a:spLocks noChangeArrowheads="1"/>
            </p:cNvSpPr>
            <p:nvPr/>
          </p:nvSpPr>
          <p:spPr bwMode="auto">
            <a:xfrm>
              <a:off x="10185914" y="3874147"/>
              <a:ext cx="156223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b="0" noProof="1">
                  <a:solidFill>
                    <a:schemeClr val="tx1"/>
                  </a:solidFill>
                  <a:latin typeface="+mn-lt"/>
                  <a:cs typeface="Arial" panose="020B0604020202020204" pitchFamily="34" charset="0"/>
                </a:rPr>
                <a:t>RGB: </a:t>
              </a:r>
              <a:r>
                <a:rPr lang="en-GB" sz="1000" b="0" i="0" u="none" strike="noStrike" baseline="0" dirty="0">
                  <a:latin typeface="+mn-lt"/>
                </a:rPr>
                <a:t>255/242/0</a:t>
              </a:r>
              <a:r>
                <a:rPr lang="en-US" sz="1000" b="0" noProof="1">
                  <a:solidFill>
                    <a:schemeClr val="tx1"/>
                  </a:solidFill>
                  <a:latin typeface="+mn-lt"/>
                  <a:cs typeface="Arial" panose="020B0604020202020204" pitchFamily="34" charset="0"/>
                </a:rPr>
                <a:t> </a:t>
              </a:r>
            </a:p>
          </p:txBody>
        </p:sp>
        <p:sp>
          <p:nvSpPr>
            <p:cNvPr id="90" name="Text Box 48">
              <a:extLst>
                <a:ext uri="{FF2B5EF4-FFF2-40B4-BE49-F238E27FC236}">
                  <a16:creationId xmlns:a16="http://schemas.microsoft.com/office/drawing/2014/main" id="{6D6CB031-FB66-71F0-F8CA-30E97A913E6C}"/>
                </a:ext>
              </a:extLst>
            </p:cNvPr>
            <p:cNvSpPr txBox="1">
              <a:spLocks noChangeArrowheads="1"/>
            </p:cNvSpPr>
            <p:nvPr/>
          </p:nvSpPr>
          <p:spPr bwMode="auto">
            <a:xfrm>
              <a:off x="10185914" y="3227745"/>
              <a:ext cx="13515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9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800"/>
                </a:spcAft>
                <a:defRPr/>
              </a:pPr>
              <a:r>
                <a:rPr lang="en-US" sz="1000" noProof="1">
                  <a:solidFill>
                    <a:schemeClr val="tx1"/>
                  </a:solidFill>
                  <a:latin typeface="+mn-lt"/>
                  <a:cs typeface="Arial" panose="020B0604020202020204" pitchFamily="34" charset="0"/>
                </a:rPr>
                <a:t>Signalfarve farve</a:t>
              </a:r>
            </a:p>
          </p:txBody>
        </p:sp>
      </p:grpSp>
    </p:spTree>
    <p:extLst>
      <p:ext uri="{BB962C8B-B14F-4D97-AF65-F5344CB8AC3E}">
        <p14:creationId xmlns:p14="http://schemas.microsoft.com/office/powerpoint/2010/main" val="352422379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ps og tricks #3">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4B4FE8E-AE74-2EB9-FD1B-9CBEB567951E}"/>
              </a:ext>
            </a:extLst>
          </p:cNvPr>
          <p:cNvGrpSpPr/>
          <p:nvPr userDrawn="1"/>
        </p:nvGrpSpPr>
        <p:grpSpPr>
          <a:xfrm>
            <a:off x="8089664" y="2107962"/>
            <a:ext cx="3182045" cy="1768712"/>
            <a:chOff x="8118240" y="2377167"/>
            <a:chExt cx="2439756" cy="1356117"/>
          </a:xfrm>
        </p:grpSpPr>
        <p:grpSp>
          <p:nvGrpSpPr>
            <p:cNvPr id="6" name="Group 5">
              <a:extLst>
                <a:ext uri="{FF2B5EF4-FFF2-40B4-BE49-F238E27FC236}">
                  <a16:creationId xmlns:a16="http://schemas.microsoft.com/office/drawing/2014/main" id="{0CF525C7-C522-CEFB-64B9-FE6281B6500B}"/>
                </a:ext>
              </a:extLst>
            </p:cNvPr>
            <p:cNvGrpSpPr/>
            <p:nvPr userDrawn="1"/>
          </p:nvGrpSpPr>
          <p:grpSpPr>
            <a:xfrm>
              <a:off x="8152552" y="2458773"/>
              <a:ext cx="1890584" cy="1274511"/>
              <a:chOff x="8159578" y="2201674"/>
              <a:chExt cx="2654595" cy="1789558"/>
            </a:xfrm>
          </p:grpSpPr>
          <p:pic>
            <p:nvPicPr>
              <p:cNvPr id="10" name="Billede 9">
                <a:extLst>
                  <a:ext uri="{FF2B5EF4-FFF2-40B4-BE49-F238E27FC236}">
                    <a16:creationId xmlns:a16="http://schemas.microsoft.com/office/drawing/2014/main" id="{2DD190B6-45CF-A008-4795-12240E72947C}"/>
                  </a:ext>
                </a:extLst>
              </p:cNvPr>
              <p:cNvPicPr>
                <a:picLocks noChangeAspect="1"/>
              </p:cNvPicPr>
              <p:nvPr userDrawn="1"/>
            </p:nvPicPr>
            <p:blipFill>
              <a:blip r:embed="rId2"/>
              <a:stretch>
                <a:fillRect/>
              </a:stretch>
            </p:blipFill>
            <p:spPr>
              <a:xfrm>
                <a:off x="8228790" y="2391961"/>
                <a:ext cx="2157714" cy="1490871"/>
              </a:xfrm>
              <a:prstGeom prst="rect">
                <a:avLst/>
              </a:prstGeom>
              <a:ln w="3175">
                <a:solidFill>
                  <a:schemeClr val="tx1"/>
                </a:solidFill>
              </a:ln>
            </p:spPr>
          </p:pic>
          <p:cxnSp>
            <p:nvCxnSpPr>
              <p:cNvPr id="44" name="Lige pilforbindelse 43">
                <a:extLst>
                  <a:ext uri="{FF2B5EF4-FFF2-40B4-BE49-F238E27FC236}">
                    <a16:creationId xmlns:a16="http://schemas.microsoft.com/office/drawing/2014/main" id="{16C24D7F-FB22-CD18-3913-B589B3AD8141}"/>
                  </a:ext>
                </a:extLst>
              </p:cNvPr>
              <p:cNvCxnSpPr>
                <a:cxnSpLocks/>
              </p:cNvCxnSpPr>
              <p:nvPr userDrawn="1"/>
            </p:nvCxnSpPr>
            <p:spPr>
              <a:xfrm>
                <a:off x="8685372" y="3634711"/>
                <a:ext cx="938798"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
            <p:nvSpPr>
              <p:cNvPr id="5" name="Rectangle 4">
                <a:extLst>
                  <a:ext uri="{FF2B5EF4-FFF2-40B4-BE49-F238E27FC236}">
                    <a16:creationId xmlns:a16="http://schemas.microsoft.com/office/drawing/2014/main" id="{1726C042-3C28-9370-0C8F-41F543544A2B}"/>
                  </a:ext>
                </a:extLst>
              </p:cNvPr>
              <p:cNvSpPr/>
              <p:nvPr userDrawn="1"/>
            </p:nvSpPr>
            <p:spPr>
              <a:xfrm>
                <a:off x="8220074" y="3380581"/>
                <a:ext cx="1381485"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1" name="Rectangle 20">
                <a:extLst>
                  <a:ext uri="{FF2B5EF4-FFF2-40B4-BE49-F238E27FC236}">
                    <a16:creationId xmlns:a16="http://schemas.microsoft.com/office/drawing/2014/main" id="{92F2CEE6-E875-E89D-9E7B-EA7F1F3FBAE0}"/>
                  </a:ext>
                </a:extLst>
              </p:cNvPr>
              <p:cNvSpPr/>
              <p:nvPr userDrawn="1"/>
            </p:nvSpPr>
            <p:spPr>
              <a:xfrm>
                <a:off x="9173150" y="3772179"/>
                <a:ext cx="1464592" cy="2190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3" name="Rectangle 22">
                <a:extLst>
                  <a:ext uri="{FF2B5EF4-FFF2-40B4-BE49-F238E27FC236}">
                    <a16:creationId xmlns:a16="http://schemas.microsoft.com/office/drawing/2014/main" id="{12C4E53F-286D-7544-9423-241FD6D6C390}"/>
                  </a:ext>
                </a:extLst>
              </p:cNvPr>
              <p:cNvSpPr/>
              <p:nvPr userDrawn="1"/>
            </p:nvSpPr>
            <p:spPr>
              <a:xfrm>
                <a:off x="8159578" y="3393989"/>
                <a:ext cx="1416263"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4" name="Rectangle 23">
                <a:extLst>
                  <a:ext uri="{FF2B5EF4-FFF2-40B4-BE49-F238E27FC236}">
                    <a16:creationId xmlns:a16="http://schemas.microsoft.com/office/drawing/2014/main" id="{542DB86A-AE06-4874-2E9D-D3BF947BFADD}"/>
                  </a:ext>
                </a:extLst>
              </p:cNvPr>
              <p:cNvSpPr/>
              <p:nvPr userDrawn="1"/>
            </p:nvSpPr>
            <p:spPr>
              <a:xfrm rot="5400000">
                <a:off x="9827748" y="2891961"/>
                <a:ext cx="1464592"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5" name="Rectangle 24">
                <a:extLst>
                  <a:ext uri="{FF2B5EF4-FFF2-40B4-BE49-F238E27FC236}">
                    <a16:creationId xmlns:a16="http://schemas.microsoft.com/office/drawing/2014/main" id="{FB42A353-2462-D526-2195-582868C296F1}"/>
                  </a:ext>
                </a:extLst>
              </p:cNvPr>
              <p:cNvSpPr/>
              <p:nvPr userDrawn="1"/>
            </p:nvSpPr>
            <p:spPr>
              <a:xfrm rot="5400000">
                <a:off x="9562298" y="2679840"/>
                <a:ext cx="1221795" cy="50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26" name="Rectangle 25">
                <a:extLst>
                  <a:ext uri="{FF2B5EF4-FFF2-40B4-BE49-F238E27FC236}">
                    <a16:creationId xmlns:a16="http://schemas.microsoft.com/office/drawing/2014/main" id="{C95638B0-74D0-1B89-3B45-E929158555F2}"/>
                  </a:ext>
                </a:extLst>
              </p:cNvPr>
              <p:cNvSpPr/>
              <p:nvPr userDrawn="1"/>
            </p:nvSpPr>
            <p:spPr>
              <a:xfrm rot="5400000">
                <a:off x="7487883" y="2873369"/>
                <a:ext cx="1464592" cy="121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grpSp>
        <p:sp>
          <p:nvSpPr>
            <p:cNvPr id="22" name="Rectangle 21">
              <a:extLst>
                <a:ext uri="{FF2B5EF4-FFF2-40B4-BE49-F238E27FC236}">
                  <a16:creationId xmlns:a16="http://schemas.microsoft.com/office/drawing/2014/main" id="{A2B7529E-436C-828F-92C9-CA8706929A20}"/>
                </a:ext>
              </a:extLst>
            </p:cNvPr>
            <p:cNvSpPr/>
            <p:nvPr userDrawn="1"/>
          </p:nvSpPr>
          <p:spPr>
            <a:xfrm>
              <a:off x="8118240" y="2377167"/>
              <a:ext cx="2439756" cy="247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grpSp>
      <p:sp>
        <p:nvSpPr>
          <p:cNvPr id="46" name="TextBox 19">
            <a:extLst>
              <a:ext uri="{FF2B5EF4-FFF2-40B4-BE49-F238E27FC236}">
                <a16:creationId xmlns:a16="http://schemas.microsoft.com/office/drawing/2014/main" id="{D3B687BF-7822-82D8-B849-56E86632D46E}"/>
              </a:ext>
            </a:extLst>
          </p:cNvPr>
          <p:cNvSpPr txBox="1"/>
          <p:nvPr userDrawn="1"/>
        </p:nvSpPr>
        <p:spPr>
          <a:xfrm>
            <a:off x="8222167" y="1806389"/>
            <a:ext cx="3526574" cy="507406"/>
          </a:xfrm>
          <a:prstGeom prst="rect">
            <a:avLst/>
          </a:prstGeom>
          <a:noFill/>
        </p:spPr>
        <p:txBody>
          <a:bodyPr wrap="square" lIns="0" tIns="0" rIns="0" bIns="0" rtlCol="0">
            <a:noAutofit/>
          </a:bodyPr>
          <a:lstStyle/>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dirty="0">
                <a:solidFill>
                  <a:schemeClr val="accent2"/>
                </a:solidFill>
                <a:latin typeface="+mn-lt"/>
                <a:ea typeface="+mn-ea"/>
                <a:cs typeface="+mn-cs"/>
              </a:rPr>
              <a:t>Alternativt kan du sætte sliden ind med </a:t>
            </a:r>
            <a:r>
              <a:rPr lang="da-DK" sz="1000" b="1" kern="1200" noProof="0" dirty="0" err="1">
                <a:solidFill>
                  <a:schemeClr val="accent2"/>
                </a:solidFill>
                <a:latin typeface="+mn-lt"/>
                <a:ea typeface="+mn-ea"/>
                <a:cs typeface="+mn-cs"/>
              </a:rPr>
              <a:t>Crtl+V</a:t>
            </a:r>
            <a:r>
              <a:rPr lang="da-DK" sz="1000" b="1" kern="1200" noProof="0" dirty="0">
                <a:solidFill>
                  <a:schemeClr val="accent2"/>
                </a:solidFill>
                <a:latin typeface="+mn-lt"/>
                <a:ea typeface="+mn-ea"/>
                <a:cs typeface="+mn-cs"/>
              </a:rPr>
              <a:t> </a:t>
            </a:r>
            <a:r>
              <a:rPr lang="da-DK" sz="1000" b="0" kern="1200" noProof="0" dirty="0">
                <a:solidFill>
                  <a:schemeClr val="accent2"/>
                </a:solidFill>
                <a:latin typeface="+mn-lt"/>
                <a:ea typeface="+mn-ea"/>
                <a:cs typeface="+mn-cs"/>
              </a:rPr>
              <a:t>og derefter finde knappen </a:t>
            </a:r>
            <a:r>
              <a:rPr lang="da-DK" sz="1000" b="1" kern="1200" noProof="0" dirty="0">
                <a:solidFill>
                  <a:schemeClr val="accent2"/>
                </a:solidFill>
                <a:latin typeface="+mn-lt"/>
                <a:ea typeface="+mn-ea"/>
                <a:cs typeface="+mn-cs"/>
              </a:rPr>
              <a:t>Brug destinationstema</a:t>
            </a:r>
            <a:r>
              <a:rPr lang="da-DK" sz="1000" b="0" kern="1200" noProof="0" dirty="0">
                <a:solidFill>
                  <a:schemeClr val="accent2"/>
                </a:solidFill>
                <a:latin typeface="+mn-lt"/>
                <a:ea typeface="+mn-ea"/>
                <a:cs typeface="+mn-cs"/>
              </a:rPr>
              <a:t> I nederste venstre hjørne under den slide, du har sat ind:</a:t>
            </a: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dirty="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dirty="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endParaRPr lang="da-DK" sz="1000" b="0" kern="1200" noProof="0" dirty="0">
              <a:solidFill>
                <a:schemeClr val="accent2"/>
              </a:solidFill>
              <a:latin typeface="+mn-lt"/>
              <a:ea typeface="+mn-ea"/>
              <a:cs typeface="+mn-cs"/>
            </a:endParaRPr>
          </a:p>
          <a:p>
            <a:pPr marL="0" marR="0" lvl="0" indent="0" algn="l" defTabSz="914400" rtl="0" eaLnBrk="1" fontAlgn="auto" latinLnBrk="0" hangingPunct="1">
              <a:lnSpc>
                <a:spcPct val="110000"/>
              </a:lnSpc>
              <a:spcBef>
                <a:spcPts val="1200"/>
              </a:spcBef>
              <a:spcAft>
                <a:spcPts val="0"/>
              </a:spcAft>
              <a:buClrTx/>
              <a:buSzPct val="80000"/>
              <a:buFont typeface="+mj-lt"/>
              <a:buNone/>
              <a:tabLst/>
              <a:defRPr/>
            </a:pPr>
            <a:endParaRPr lang="da-DK" sz="1000" b="0" kern="1200" noProof="0" dirty="0">
              <a:solidFill>
                <a:schemeClr val="accent2"/>
              </a:solidFill>
              <a:latin typeface="+mn-lt"/>
              <a:ea typeface="+mn-ea"/>
              <a:cs typeface="+mn-cs"/>
            </a:endParaRP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dirty="0">
                <a:solidFill>
                  <a:schemeClr val="accent2"/>
                </a:solidFill>
                <a:latin typeface="+mn-lt"/>
                <a:ea typeface="+mn-ea"/>
                <a:cs typeface="+mn-cs"/>
              </a:rPr>
              <a:t>Herefter ligger der lidt manuelt arbejde I at tilpasse sliden det nye design. </a:t>
            </a:r>
          </a:p>
          <a:p>
            <a:pPr marL="228600" marR="0" lvl="0" indent="-228600" algn="l" defTabSz="914400" rtl="0" eaLnBrk="1" fontAlgn="auto" latinLnBrk="0" hangingPunct="1">
              <a:lnSpc>
                <a:spcPct val="110000"/>
              </a:lnSpc>
              <a:spcBef>
                <a:spcPts val="1200"/>
              </a:spcBef>
              <a:spcAft>
                <a:spcPts val="0"/>
              </a:spcAft>
              <a:buClrTx/>
              <a:buSzPct val="80000"/>
              <a:buFont typeface="+mj-lt"/>
              <a:buAutoNum type="arabicPeriod" startAt="5"/>
              <a:tabLst/>
              <a:defRPr/>
            </a:pPr>
            <a:r>
              <a:rPr lang="da-DK" sz="1000" b="0" kern="1200" noProof="0" dirty="0">
                <a:solidFill>
                  <a:schemeClr val="accent2"/>
                </a:solidFill>
                <a:latin typeface="+mn-lt"/>
                <a:ea typeface="+mn-ea"/>
                <a:cs typeface="+mn-cs"/>
              </a:rPr>
              <a:t>Højreklik på sliden og vælg et </a:t>
            </a:r>
            <a:r>
              <a:rPr lang="da-DK" sz="1000" b="1" kern="1200" noProof="0" dirty="0">
                <a:solidFill>
                  <a:schemeClr val="accent2"/>
                </a:solidFill>
                <a:latin typeface="+mn-lt"/>
                <a:ea typeface="+mn-ea"/>
                <a:cs typeface="+mn-cs"/>
              </a:rPr>
              <a:t>slidelayout</a:t>
            </a:r>
            <a:r>
              <a:rPr lang="da-DK" sz="1000" b="0" kern="1200" noProof="0" dirty="0">
                <a:solidFill>
                  <a:schemeClr val="accent2"/>
                </a:solidFill>
                <a:latin typeface="+mn-lt"/>
                <a:ea typeface="+mn-ea"/>
                <a:cs typeface="+mn-cs"/>
              </a:rPr>
              <a:t> fra den nye </a:t>
            </a:r>
            <a:r>
              <a:rPr lang="da-DK" sz="1000" b="0" kern="1200" noProof="0" dirty="0" err="1">
                <a:solidFill>
                  <a:schemeClr val="accent2"/>
                </a:solidFill>
                <a:latin typeface="+mn-lt"/>
                <a:ea typeface="+mn-ea"/>
                <a:cs typeface="+mn-cs"/>
              </a:rPr>
              <a:t>Powerpoint</a:t>
            </a:r>
            <a:r>
              <a:rPr lang="da-DK" sz="1000" b="0" kern="1200" noProof="0" dirty="0">
                <a:solidFill>
                  <a:schemeClr val="accent2"/>
                </a:solidFill>
                <a:latin typeface="+mn-lt"/>
                <a:ea typeface="+mn-ea"/>
                <a:cs typeface="+mn-cs"/>
              </a:rPr>
              <a:t>-Skabelon</a:t>
            </a:r>
          </a:p>
          <a:p>
            <a:pPr marL="228600" indent="-228600" algn="l">
              <a:lnSpc>
                <a:spcPct val="110000"/>
              </a:lnSpc>
              <a:spcBef>
                <a:spcPts val="1200"/>
              </a:spcBef>
              <a:buSzPct val="80000"/>
              <a:buFont typeface="+mj-lt"/>
              <a:buAutoNum type="arabicPeriod" startAt="5"/>
            </a:pPr>
            <a:r>
              <a:rPr lang="da-DK" sz="1000" noProof="0" dirty="0">
                <a:solidFill>
                  <a:schemeClr val="accent2"/>
                </a:solidFill>
              </a:rPr>
              <a:t>Under fanen </a:t>
            </a:r>
            <a:r>
              <a:rPr lang="da-DK" sz="1000" b="1" noProof="0" dirty="0">
                <a:solidFill>
                  <a:schemeClr val="accent2"/>
                </a:solidFill>
              </a:rPr>
              <a:t>Hjem</a:t>
            </a:r>
            <a:r>
              <a:rPr lang="da-DK" sz="1000" noProof="0" dirty="0">
                <a:solidFill>
                  <a:schemeClr val="accent2"/>
                </a:solidFill>
              </a:rPr>
              <a:t> kan du nu nulstille sliden til det nye layout ved at vælge knappen </a:t>
            </a:r>
            <a:r>
              <a:rPr lang="da-DK" sz="1000" b="1" noProof="0" dirty="0">
                <a:solidFill>
                  <a:schemeClr val="accent2"/>
                </a:solidFill>
              </a:rPr>
              <a:t>Nulstil</a:t>
            </a:r>
            <a:r>
              <a:rPr lang="da-DK" sz="1000" noProof="0" dirty="0">
                <a:solidFill>
                  <a:schemeClr val="accent2"/>
                </a:solidFill>
              </a:rPr>
              <a:t>. </a:t>
            </a:r>
          </a:p>
          <a:p>
            <a:pPr marL="228600" indent="-228600" algn="l">
              <a:lnSpc>
                <a:spcPct val="110000"/>
              </a:lnSpc>
              <a:spcBef>
                <a:spcPts val="1200"/>
              </a:spcBef>
              <a:buSzPct val="80000"/>
              <a:buFont typeface="+mj-lt"/>
              <a:buAutoNum type="arabicPeriod" startAt="5"/>
            </a:pPr>
            <a:endParaRPr lang="da-DK" sz="1000" noProof="0" dirty="0">
              <a:solidFill>
                <a:schemeClr val="accent2"/>
              </a:solidFill>
            </a:endParaRPr>
          </a:p>
          <a:p>
            <a:pPr marL="228600" indent="-228600" algn="l">
              <a:lnSpc>
                <a:spcPct val="110000"/>
              </a:lnSpc>
              <a:spcBef>
                <a:spcPts val="1200"/>
              </a:spcBef>
              <a:buSzPct val="80000"/>
              <a:buFont typeface="+mj-lt"/>
              <a:buAutoNum type="arabicPeriod" startAt="5"/>
            </a:pPr>
            <a:endParaRPr lang="da-DK" sz="1000" noProof="0" dirty="0">
              <a:solidFill>
                <a:schemeClr val="accent2"/>
              </a:solidFill>
            </a:endParaRPr>
          </a:p>
          <a:p>
            <a:pPr marL="0" indent="0" algn="l">
              <a:lnSpc>
                <a:spcPct val="110000"/>
              </a:lnSpc>
              <a:spcBef>
                <a:spcPts val="1200"/>
              </a:spcBef>
              <a:buSzPct val="80000"/>
              <a:buFont typeface="+mj-lt"/>
              <a:buNone/>
            </a:pPr>
            <a:endParaRPr lang="da-DK" sz="1000" noProof="0" dirty="0">
              <a:solidFill>
                <a:schemeClr val="accent2"/>
              </a:solidFill>
            </a:endParaRPr>
          </a:p>
          <a:p>
            <a:pPr marL="228600" indent="-228600" algn="l">
              <a:lnSpc>
                <a:spcPct val="110000"/>
              </a:lnSpc>
              <a:spcBef>
                <a:spcPts val="1200"/>
              </a:spcBef>
              <a:buSzPct val="80000"/>
              <a:buFont typeface="+mj-lt"/>
              <a:buAutoNum type="arabicPeriod" startAt="5"/>
            </a:pPr>
            <a:r>
              <a:rPr lang="da-DK" sz="1000" noProof="0" dirty="0">
                <a:solidFill>
                  <a:schemeClr val="accent2"/>
                </a:solidFill>
              </a:rPr>
              <a:t>Tilpas herefter manuelt sliden, så den er pæn ud.</a:t>
            </a:r>
          </a:p>
        </p:txBody>
      </p:sp>
      <p:sp>
        <p:nvSpPr>
          <p:cNvPr id="91" name="Rectangle 90">
            <a:extLst>
              <a:ext uri="{FF2B5EF4-FFF2-40B4-BE49-F238E27FC236}">
                <a16:creationId xmlns:a16="http://schemas.microsoft.com/office/drawing/2014/main" id="{CD68E269-9CB2-D88F-5CAD-168BAC8B9FC7}"/>
              </a:ext>
            </a:extLst>
          </p:cNvPr>
          <p:cNvSpPr/>
          <p:nvPr userDrawn="1"/>
        </p:nvSpPr>
        <p:spPr>
          <a:xfrm rot="-180000">
            <a:off x="446922" y="926798"/>
            <a:ext cx="1729240" cy="380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dirty="0" err="1">
              <a:solidFill>
                <a:schemeClr val="bg1"/>
              </a:solidFill>
            </a:endParaRPr>
          </a:p>
        </p:txBody>
      </p:sp>
      <p:sp>
        <p:nvSpPr>
          <p:cNvPr id="92" name="TextBox 91">
            <a:extLst>
              <a:ext uri="{FF2B5EF4-FFF2-40B4-BE49-F238E27FC236}">
                <a16:creationId xmlns:a16="http://schemas.microsoft.com/office/drawing/2014/main" id="{845E9104-FC9A-6C64-7AF8-B361F9BAC48E}"/>
              </a:ext>
            </a:extLst>
          </p:cNvPr>
          <p:cNvSpPr txBox="1"/>
          <p:nvPr userDrawn="1"/>
        </p:nvSpPr>
        <p:spPr>
          <a:xfrm>
            <a:off x="575008" y="931374"/>
            <a:ext cx="2019660" cy="471767"/>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en-US" sz="2000" b="1" dirty="0" err="1">
                <a:solidFill>
                  <a:schemeClr val="accent2"/>
                </a:solidFill>
                <a:latin typeface="+mj-lt"/>
              </a:rPr>
              <a:t>Slet</a:t>
            </a:r>
            <a:r>
              <a:rPr lang="en-US" sz="2000" b="1" dirty="0">
                <a:solidFill>
                  <a:schemeClr val="accent2"/>
                </a:solidFill>
                <a:latin typeface="+mj-lt"/>
              </a:rPr>
              <a:t> </a:t>
            </a:r>
            <a:r>
              <a:rPr lang="en-US" sz="2000" b="1" dirty="0" err="1">
                <a:solidFill>
                  <a:schemeClr val="accent2"/>
                </a:solidFill>
                <a:latin typeface="+mj-lt"/>
              </a:rPr>
              <a:t>før</a:t>
            </a:r>
            <a:r>
              <a:rPr lang="en-US" sz="2000" b="1" dirty="0">
                <a:solidFill>
                  <a:schemeClr val="accent2"/>
                </a:solidFill>
                <a:latin typeface="+mj-lt"/>
              </a:rPr>
              <a:t> </a:t>
            </a:r>
            <a:r>
              <a:rPr lang="en-US" sz="2000" b="1" dirty="0" err="1">
                <a:solidFill>
                  <a:schemeClr val="accent2"/>
                </a:solidFill>
                <a:latin typeface="+mj-lt"/>
              </a:rPr>
              <a:t>brug</a:t>
            </a:r>
            <a:endParaRPr lang="en-GB" sz="2000" b="1" dirty="0" err="1">
              <a:solidFill>
                <a:schemeClr val="accent2"/>
              </a:solidFill>
              <a:latin typeface="+mj-lt"/>
            </a:endParaRPr>
          </a:p>
        </p:txBody>
      </p:sp>
      <p:sp>
        <p:nvSpPr>
          <p:cNvPr id="2" name="TextBox 1">
            <a:extLst>
              <a:ext uri="{FF2B5EF4-FFF2-40B4-BE49-F238E27FC236}">
                <a16:creationId xmlns:a16="http://schemas.microsoft.com/office/drawing/2014/main" id="{98986A42-8CA8-1631-E1D3-899E6C1862F2}"/>
              </a:ext>
            </a:extLst>
          </p:cNvPr>
          <p:cNvSpPr txBox="1"/>
          <p:nvPr userDrawn="1"/>
        </p:nvSpPr>
        <p:spPr>
          <a:xfrm>
            <a:off x="442913" y="441325"/>
            <a:ext cx="8598054" cy="991534"/>
          </a:xfrm>
          <a:prstGeom prst="rect">
            <a:avLst/>
          </a:prstGeom>
          <a:noFill/>
        </p:spPr>
        <p:txBody>
          <a:bodyPr wrap="square" lIns="0" tIns="0" rIns="0" bIns="0" rtlCol="0">
            <a:noAutofit/>
          </a:bodyPr>
          <a:lstStyle/>
          <a:p>
            <a:pPr marL="0" indent="0" algn="l">
              <a:lnSpc>
                <a:spcPct val="110000"/>
              </a:lnSpc>
              <a:spcBef>
                <a:spcPts val="0"/>
              </a:spcBef>
              <a:buSzPct val="80000"/>
              <a:buFont typeface="Arial" panose="020B0604020202020204" pitchFamily="34" charset="0"/>
              <a:buNone/>
            </a:pPr>
            <a:r>
              <a:rPr lang="en-GB" sz="3200" b="1" dirty="0">
                <a:latin typeface="+mj-lt"/>
              </a:rPr>
              <a:t>Tips </a:t>
            </a:r>
            <a:r>
              <a:rPr lang="en-GB" sz="3200" b="1" dirty="0" err="1">
                <a:latin typeface="+mj-lt"/>
              </a:rPr>
              <a:t>og</a:t>
            </a:r>
            <a:r>
              <a:rPr lang="en-GB" sz="3200" b="1" dirty="0">
                <a:latin typeface="+mj-lt"/>
              </a:rPr>
              <a:t> tricks #3</a:t>
            </a:r>
            <a:endParaRPr lang="en-GB" sz="1600" b="1" dirty="0">
              <a:solidFill>
                <a:schemeClr val="accent2"/>
              </a:solidFill>
              <a:latin typeface="+mj-lt"/>
            </a:endParaRPr>
          </a:p>
        </p:txBody>
      </p:sp>
      <p:sp>
        <p:nvSpPr>
          <p:cNvPr id="20" name="TextBox 19">
            <a:extLst>
              <a:ext uri="{FF2B5EF4-FFF2-40B4-BE49-F238E27FC236}">
                <a16:creationId xmlns:a16="http://schemas.microsoft.com/office/drawing/2014/main" id="{039C2CC1-09C1-EE5C-7256-8C42191876D3}"/>
              </a:ext>
            </a:extLst>
          </p:cNvPr>
          <p:cNvSpPr txBox="1"/>
          <p:nvPr userDrawn="1"/>
        </p:nvSpPr>
        <p:spPr>
          <a:xfrm>
            <a:off x="435966" y="1806388"/>
            <a:ext cx="3526574" cy="4464049"/>
          </a:xfrm>
          <a:prstGeom prst="rect">
            <a:avLst/>
          </a:prstGeom>
          <a:noFill/>
        </p:spPr>
        <p:txBody>
          <a:bodyPr wrap="square" lIns="0" tIns="0" rIns="0" bIns="0" rtlCol="0">
            <a:noAutofit/>
          </a:bodyPr>
          <a:lstStyle/>
          <a:p>
            <a:pPr marL="0" indent="0" algn="l">
              <a:lnSpc>
                <a:spcPct val="110000"/>
              </a:lnSpc>
              <a:spcBef>
                <a:spcPts val="1200"/>
              </a:spcBef>
              <a:buSzPct val="80000"/>
              <a:buFont typeface="Arial" panose="020B0604020202020204" pitchFamily="34" charset="0"/>
              <a:buNone/>
            </a:pPr>
            <a:r>
              <a:rPr lang="da-DK" sz="1000" b="1" noProof="0" dirty="0">
                <a:solidFill>
                  <a:schemeClr val="accent2"/>
                </a:solidFill>
              </a:rPr>
              <a:t>NÅR DU PASTER </a:t>
            </a:r>
            <a:r>
              <a:rPr lang="da-DK" sz="1000" b="1" noProof="0" dirty="0">
                <a:solidFill>
                  <a:schemeClr val="accent2"/>
                </a:solidFill>
                <a:highlight>
                  <a:srgbClr val="000000"/>
                </a:highlight>
              </a:rPr>
              <a:t> </a:t>
            </a:r>
            <a:r>
              <a:rPr lang="da-DK" sz="1000" b="1" noProof="0" dirty="0">
                <a:solidFill>
                  <a:schemeClr val="bg1"/>
                </a:solidFill>
                <a:highlight>
                  <a:srgbClr val="000000"/>
                </a:highlight>
              </a:rPr>
              <a:t>TEKST</a:t>
            </a:r>
            <a:r>
              <a:rPr lang="da-DK" sz="1000" b="1" noProof="0" dirty="0">
                <a:solidFill>
                  <a:schemeClr val="accent2"/>
                </a:solidFill>
                <a:highlight>
                  <a:srgbClr val="000000"/>
                </a:highlight>
              </a:rPr>
              <a:t> </a:t>
            </a:r>
            <a:r>
              <a:rPr lang="da-DK" sz="1000" b="1" noProof="0" dirty="0">
                <a:solidFill>
                  <a:schemeClr val="accent2"/>
                </a:solidFill>
              </a:rPr>
              <a:t> IND FRA ET ANDET DOKUMENT</a:t>
            </a:r>
            <a:br>
              <a:rPr lang="da-DK" sz="1000" b="1" noProof="0" dirty="0">
                <a:solidFill>
                  <a:schemeClr val="accent2"/>
                </a:solidFill>
              </a:rPr>
            </a:br>
            <a:r>
              <a:rPr lang="da-DK" sz="1000" b="0" noProof="0" dirty="0">
                <a:solidFill>
                  <a:schemeClr val="accent2"/>
                </a:solidFill>
              </a:rPr>
              <a:t>En af de typiske fejl, der kan opstå i din PowerPoint er, at du </a:t>
            </a:r>
            <a:r>
              <a:rPr lang="da-DK" sz="1000" b="0" noProof="0" dirty="0" err="1">
                <a:solidFill>
                  <a:schemeClr val="accent2"/>
                </a:solidFill>
              </a:rPr>
              <a:t>paster</a:t>
            </a:r>
            <a:r>
              <a:rPr lang="da-DK" sz="1000" b="0" noProof="0" dirty="0">
                <a:solidFill>
                  <a:schemeClr val="accent2"/>
                </a:solidFill>
              </a:rPr>
              <a:t> tekst ind fra en anden fil, så fonten i din PowerPoint bliver forkert.</a:t>
            </a:r>
          </a:p>
          <a:p>
            <a:pPr marL="0" indent="0" algn="l">
              <a:lnSpc>
                <a:spcPct val="110000"/>
              </a:lnSpc>
              <a:spcBef>
                <a:spcPts val="1200"/>
              </a:spcBef>
              <a:buSzPct val="80000"/>
              <a:buFont typeface="Arial" panose="020B0604020202020204" pitchFamily="34" charset="0"/>
              <a:buNone/>
            </a:pPr>
            <a:r>
              <a:rPr lang="da-DK" sz="1000" b="0" noProof="0" dirty="0">
                <a:solidFill>
                  <a:schemeClr val="accent2"/>
                </a:solidFill>
              </a:rPr>
              <a:t>Sådan </a:t>
            </a:r>
            <a:r>
              <a:rPr lang="da-DK" sz="1000" b="0" noProof="0" dirty="0" err="1">
                <a:solidFill>
                  <a:schemeClr val="accent2"/>
                </a:solidFill>
              </a:rPr>
              <a:t>paster</a:t>
            </a:r>
            <a:r>
              <a:rPr lang="da-DK" sz="1000" b="0" noProof="0" dirty="0">
                <a:solidFill>
                  <a:schemeClr val="accent2"/>
                </a:solidFill>
              </a:rPr>
              <a:t> du tekst korrekt ind:</a:t>
            </a:r>
          </a:p>
          <a:p>
            <a:pPr marL="228600" indent="-228600" algn="l">
              <a:lnSpc>
                <a:spcPct val="110000"/>
              </a:lnSpc>
              <a:spcBef>
                <a:spcPts val="1200"/>
              </a:spcBef>
              <a:buSzPct val="80000"/>
              <a:buFont typeface="Arial" panose="020B0604020202020204" pitchFamily="34" charset="0"/>
              <a:buAutoNum type="arabicPeriod"/>
            </a:pPr>
            <a:r>
              <a:rPr lang="da-DK" sz="1000" b="1" noProof="0" dirty="0">
                <a:solidFill>
                  <a:schemeClr val="accent2"/>
                </a:solidFill>
              </a:rPr>
              <a:t>Kopier</a:t>
            </a:r>
            <a:r>
              <a:rPr lang="da-DK" sz="1000" b="0" noProof="0" dirty="0">
                <a:solidFill>
                  <a:schemeClr val="accent2"/>
                </a:solidFill>
              </a:rPr>
              <a:t> den ønskede tekst fra dit dokument.</a:t>
            </a:r>
          </a:p>
          <a:p>
            <a:pPr marL="228600" indent="-228600" algn="l">
              <a:lnSpc>
                <a:spcPct val="110000"/>
              </a:lnSpc>
              <a:spcBef>
                <a:spcPts val="1200"/>
              </a:spcBef>
              <a:buSzPct val="80000"/>
              <a:buFont typeface="Arial" panose="020B0604020202020204" pitchFamily="34" charset="0"/>
              <a:buAutoNum type="arabicPeriod"/>
            </a:pPr>
            <a:r>
              <a:rPr lang="da-DK" sz="1000" b="1" noProof="0" dirty="0" err="1">
                <a:solidFill>
                  <a:schemeClr val="accent2"/>
                </a:solidFill>
              </a:rPr>
              <a:t>Paste</a:t>
            </a:r>
            <a:r>
              <a:rPr lang="da-DK" sz="1000" b="0" noProof="0" dirty="0">
                <a:solidFill>
                  <a:schemeClr val="accent2"/>
                </a:solidFill>
              </a:rPr>
              <a:t> teksten ind det ønskede sted ved at højreklikke </a:t>
            </a:r>
          </a:p>
          <a:p>
            <a:pPr marL="228600" indent="-228600" algn="l">
              <a:lnSpc>
                <a:spcPct val="110000"/>
              </a:lnSpc>
              <a:spcBef>
                <a:spcPts val="1200"/>
              </a:spcBef>
              <a:buSzPct val="80000"/>
              <a:buFont typeface="Arial" panose="020B0604020202020204" pitchFamily="34" charset="0"/>
              <a:buAutoNum type="arabicPeriod"/>
            </a:pPr>
            <a:r>
              <a:rPr lang="da-DK" sz="1000" b="0" noProof="0" dirty="0">
                <a:solidFill>
                  <a:schemeClr val="accent2"/>
                </a:solidFill>
              </a:rPr>
              <a:t>Vælg </a:t>
            </a:r>
            <a:r>
              <a:rPr lang="da-DK" sz="1000" b="1" noProof="0" dirty="0">
                <a:solidFill>
                  <a:schemeClr val="accent2"/>
                </a:solidFill>
              </a:rPr>
              <a:t>Brug destinationstema </a:t>
            </a:r>
            <a:r>
              <a:rPr lang="da-DK" sz="1000" b="0" noProof="0" dirty="0">
                <a:solidFill>
                  <a:schemeClr val="accent2"/>
                </a:solidFill>
              </a:rPr>
              <a:t>på den lille knap, der dukker op, når du </a:t>
            </a:r>
            <a:r>
              <a:rPr lang="da-DK" sz="1000" b="0" noProof="0" dirty="0" err="1">
                <a:solidFill>
                  <a:schemeClr val="accent2"/>
                </a:solidFill>
              </a:rPr>
              <a:t>paster</a:t>
            </a:r>
            <a:r>
              <a:rPr lang="da-DK" sz="1000" b="0" noProof="0" dirty="0">
                <a:solidFill>
                  <a:schemeClr val="accent2"/>
                </a:solidFill>
              </a:rPr>
              <a:t> tekst ind:</a:t>
            </a:r>
          </a:p>
          <a:p>
            <a:pPr marL="228600" indent="-228600" algn="l">
              <a:lnSpc>
                <a:spcPct val="110000"/>
              </a:lnSpc>
              <a:spcBef>
                <a:spcPts val="1200"/>
              </a:spcBef>
              <a:buSzPct val="80000"/>
              <a:buFont typeface="Arial" panose="020B0604020202020204" pitchFamily="34" charset="0"/>
              <a:buAutoNum type="arabicPeriod"/>
            </a:pPr>
            <a:endParaRPr lang="da-DK" sz="1000" b="0" noProof="0" dirty="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dirty="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dirty="0">
              <a:solidFill>
                <a:schemeClr val="accent2"/>
              </a:solidFill>
            </a:endParaRPr>
          </a:p>
          <a:p>
            <a:pPr marL="0" indent="0" algn="l" defTabSz="914400" rtl="0" eaLnBrk="1" latinLnBrk="0" hangingPunct="1">
              <a:lnSpc>
                <a:spcPct val="110000"/>
              </a:lnSpc>
              <a:spcBef>
                <a:spcPts val="1200"/>
              </a:spcBef>
              <a:buSzPct val="80000"/>
              <a:buFont typeface="Arial" panose="020B0604020202020204" pitchFamily="34" charset="0"/>
              <a:buNone/>
            </a:pPr>
            <a:br>
              <a:rPr lang="da-DK" sz="1000" b="0" noProof="0" dirty="0">
                <a:solidFill>
                  <a:schemeClr val="accent2"/>
                </a:solidFill>
              </a:rPr>
            </a:br>
            <a:r>
              <a:rPr lang="da-DK" sz="1000" b="0" noProof="0" dirty="0">
                <a:solidFill>
                  <a:schemeClr val="accent2"/>
                </a:solidFill>
              </a:rPr>
              <a:t>Du kan også indsætte ved at vælge </a:t>
            </a:r>
            <a:r>
              <a:rPr lang="da-DK" sz="1000" b="1" kern="1200" noProof="0" dirty="0" err="1">
                <a:solidFill>
                  <a:schemeClr val="accent2"/>
                </a:solidFill>
                <a:latin typeface="+mn-lt"/>
                <a:ea typeface="+mn-ea"/>
                <a:cs typeface="+mn-cs"/>
              </a:rPr>
              <a:t>Ctrl</a:t>
            </a:r>
            <a:r>
              <a:rPr lang="da-DK" sz="1000" b="1" kern="1200" noProof="0" dirty="0">
                <a:solidFill>
                  <a:schemeClr val="accent2"/>
                </a:solidFill>
                <a:latin typeface="+mn-lt"/>
                <a:ea typeface="+mn-ea"/>
                <a:cs typeface="+mn-cs"/>
              </a:rPr>
              <a:t> + Alt + V og </a:t>
            </a:r>
            <a:r>
              <a:rPr lang="da-DK" sz="1000" b="0" kern="1200" noProof="0" dirty="0">
                <a:solidFill>
                  <a:schemeClr val="accent2"/>
                </a:solidFill>
                <a:latin typeface="+mn-lt"/>
                <a:ea typeface="+mn-ea"/>
                <a:cs typeface="+mn-cs"/>
              </a:rPr>
              <a:t>vælge </a:t>
            </a:r>
            <a:r>
              <a:rPr lang="da-DK" sz="1000" b="0" kern="1200" noProof="0" dirty="0" err="1">
                <a:solidFill>
                  <a:schemeClr val="accent2"/>
                </a:solidFill>
                <a:latin typeface="+mn-lt"/>
                <a:ea typeface="+mn-ea"/>
                <a:cs typeface="+mn-cs"/>
              </a:rPr>
              <a:t>uformateret</a:t>
            </a:r>
            <a:r>
              <a:rPr lang="da-DK" sz="1000" b="0" kern="1200" noProof="0" dirty="0">
                <a:solidFill>
                  <a:schemeClr val="accent2"/>
                </a:solidFill>
                <a:latin typeface="+mn-lt"/>
                <a:ea typeface="+mn-ea"/>
                <a:cs typeface="+mn-cs"/>
              </a:rPr>
              <a:t> tekst</a:t>
            </a:r>
          </a:p>
          <a:p>
            <a:pPr marL="0" indent="0" algn="l">
              <a:lnSpc>
                <a:spcPct val="110000"/>
              </a:lnSpc>
              <a:spcBef>
                <a:spcPts val="1200"/>
              </a:spcBef>
              <a:buSzPct val="80000"/>
              <a:buFont typeface="Arial" panose="020B0604020202020204" pitchFamily="34" charset="0"/>
              <a:buNone/>
            </a:pPr>
            <a:r>
              <a:rPr lang="da-DK" sz="1000" b="0" noProof="0" dirty="0">
                <a:solidFill>
                  <a:schemeClr val="accent2"/>
                </a:solidFill>
              </a:rPr>
              <a:t>- På denne måde sikrer du, at formateringen af din tekst bliver korrekt og matcher designet i skabelonen.</a:t>
            </a:r>
          </a:p>
          <a:p>
            <a:pPr marL="228600" indent="-228600" algn="l">
              <a:lnSpc>
                <a:spcPct val="110000"/>
              </a:lnSpc>
              <a:spcBef>
                <a:spcPts val="1200"/>
              </a:spcBef>
              <a:buSzPct val="80000"/>
              <a:buFont typeface="Arial" panose="020B0604020202020204" pitchFamily="34" charset="0"/>
              <a:buAutoNum type="arabicPeriod"/>
            </a:pPr>
            <a:endParaRPr lang="da-DK" sz="1000" b="1" noProof="0" dirty="0">
              <a:solidFill>
                <a:schemeClr val="accent2"/>
              </a:solidFill>
            </a:endParaRPr>
          </a:p>
          <a:p>
            <a:pPr marL="228600" indent="-228600" algn="l">
              <a:lnSpc>
                <a:spcPct val="110000"/>
              </a:lnSpc>
              <a:spcBef>
                <a:spcPts val="1200"/>
              </a:spcBef>
              <a:buSzPct val="80000"/>
              <a:buFont typeface="Arial" panose="020B0604020202020204" pitchFamily="34" charset="0"/>
              <a:buAutoNum type="arabicPeriod"/>
            </a:pPr>
            <a:endParaRPr lang="da-DK" sz="1000" b="0" noProof="0" dirty="0">
              <a:solidFill>
                <a:schemeClr val="accent2"/>
              </a:solidFill>
            </a:endParaRPr>
          </a:p>
          <a:p>
            <a:pPr marL="0" indent="0" algn="l">
              <a:lnSpc>
                <a:spcPct val="110000"/>
              </a:lnSpc>
              <a:spcBef>
                <a:spcPts val="1200"/>
              </a:spcBef>
              <a:buSzPct val="80000"/>
              <a:buFont typeface="Arial" panose="020B0604020202020204" pitchFamily="34" charset="0"/>
              <a:buNone/>
            </a:pPr>
            <a:endParaRPr lang="da-DK" sz="1000" b="1" noProof="0" dirty="0">
              <a:solidFill>
                <a:schemeClr val="accent2"/>
              </a:solidFill>
            </a:endParaRPr>
          </a:p>
        </p:txBody>
      </p:sp>
      <p:sp>
        <p:nvSpPr>
          <p:cNvPr id="41" name="TextBox 40">
            <a:extLst>
              <a:ext uri="{FF2B5EF4-FFF2-40B4-BE49-F238E27FC236}">
                <a16:creationId xmlns:a16="http://schemas.microsoft.com/office/drawing/2014/main" id="{AFBEF7CA-F2B1-A6E7-150F-84BD25F9F8E2}"/>
              </a:ext>
            </a:extLst>
          </p:cNvPr>
          <p:cNvSpPr txBox="1"/>
          <p:nvPr userDrawn="1"/>
        </p:nvSpPr>
        <p:spPr>
          <a:xfrm>
            <a:off x="4341256" y="1806388"/>
            <a:ext cx="3603443" cy="4502337"/>
          </a:xfrm>
          <a:prstGeom prst="rect">
            <a:avLst/>
          </a:prstGeom>
          <a:noFill/>
        </p:spPr>
        <p:txBody>
          <a:bodyPr wrap="square" lIns="0" tIns="0" rIns="0" bIns="0" rtlCol="0">
            <a:noAutofit/>
          </a:bodyPr>
          <a:lstStyle/>
          <a:p>
            <a:pPr marL="0" indent="0" algn="l" defTabSz="914400" rtl="0" eaLnBrk="1" latinLnBrk="0" hangingPunct="1">
              <a:lnSpc>
                <a:spcPct val="110000"/>
              </a:lnSpc>
              <a:spcBef>
                <a:spcPts val="1200"/>
              </a:spcBef>
              <a:buSzPct val="80000"/>
              <a:buFont typeface="Arial" panose="020B0604020202020204" pitchFamily="34" charset="0"/>
              <a:buNone/>
            </a:pPr>
            <a:r>
              <a:rPr lang="da-DK" sz="1000" b="1" noProof="0" dirty="0">
                <a:solidFill>
                  <a:schemeClr val="accent2"/>
                </a:solidFill>
              </a:rPr>
              <a:t>NÅR DU PASTER </a:t>
            </a:r>
            <a:r>
              <a:rPr lang="da-DK" sz="1000" b="1" noProof="0" dirty="0">
                <a:solidFill>
                  <a:schemeClr val="accent2"/>
                </a:solidFill>
                <a:highlight>
                  <a:srgbClr val="000000"/>
                </a:highlight>
              </a:rPr>
              <a:t> </a:t>
            </a:r>
            <a:r>
              <a:rPr lang="da-DK" sz="1000" b="1" noProof="0" dirty="0">
                <a:solidFill>
                  <a:schemeClr val="bg1"/>
                </a:solidFill>
                <a:highlight>
                  <a:srgbClr val="000000"/>
                </a:highlight>
              </a:rPr>
              <a:t>SLIDES</a:t>
            </a:r>
            <a:r>
              <a:rPr lang="da-DK" sz="1000" b="1" noProof="0" dirty="0">
                <a:solidFill>
                  <a:schemeClr val="accent2"/>
                </a:solidFill>
                <a:highlight>
                  <a:srgbClr val="000000"/>
                </a:highlight>
              </a:rPr>
              <a:t> </a:t>
            </a:r>
            <a:r>
              <a:rPr lang="da-DK" sz="1000" b="1" noProof="0" dirty="0">
                <a:solidFill>
                  <a:schemeClr val="accent2"/>
                </a:solidFill>
              </a:rPr>
              <a:t> IND FRA ET ANDET DOKUMENT</a:t>
            </a:r>
            <a:br>
              <a:rPr lang="da-DK" sz="1000" b="1" noProof="0" dirty="0">
                <a:solidFill>
                  <a:schemeClr val="accent2"/>
                </a:solidFill>
              </a:rPr>
            </a:br>
            <a:r>
              <a:rPr lang="da-DK" sz="1000" b="0" kern="1200" noProof="0" dirty="0">
                <a:solidFill>
                  <a:schemeClr val="accent2"/>
                </a:solidFill>
                <a:latin typeface="+mn-lt"/>
                <a:ea typeface="+mn-ea"/>
                <a:cs typeface="+mn-cs"/>
              </a:rPr>
              <a:t>Hvis du vil genbruge en slide fra en anden præsentation, skal du være opmærksom på, hvordan du </a:t>
            </a:r>
            <a:r>
              <a:rPr lang="da-DK" sz="1000" b="0" kern="1200" noProof="0" dirty="0" err="1">
                <a:solidFill>
                  <a:schemeClr val="accent2"/>
                </a:solidFill>
                <a:latin typeface="+mn-lt"/>
                <a:ea typeface="+mn-ea"/>
                <a:cs typeface="+mn-cs"/>
              </a:rPr>
              <a:t>paster</a:t>
            </a:r>
            <a:r>
              <a:rPr lang="da-DK" sz="1000" b="0" kern="1200" noProof="0" dirty="0">
                <a:solidFill>
                  <a:schemeClr val="accent2"/>
                </a:solidFill>
                <a:latin typeface="+mn-lt"/>
                <a:ea typeface="+mn-ea"/>
                <a:cs typeface="+mn-cs"/>
              </a:rPr>
              <a:t> den ind, for at designet forbliver korrekt.</a:t>
            </a:r>
          </a:p>
          <a:p>
            <a:pPr marL="0" indent="0" algn="l" defTabSz="914400" rtl="0" eaLnBrk="1" latinLnBrk="0" hangingPunct="1">
              <a:lnSpc>
                <a:spcPct val="110000"/>
              </a:lnSpc>
              <a:spcBef>
                <a:spcPts val="1200"/>
              </a:spcBef>
              <a:buSzPct val="80000"/>
              <a:buFont typeface="Arial" panose="020B0604020202020204" pitchFamily="34" charset="0"/>
              <a:buNone/>
            </a:pPr>
            <a:r>
              <a:rPr lang="da-DK" sz="1000" b="0" kern="1200" noProof="0" dirty="0">
                <a:solidFill>
                  <a:schemeClr val="accent2"/>
                </a:solidFill>
                <a:latin typeface="+mn-lt"/>
                <a:ea typeface="+mn-ea"/>
                <a:cs typeface="+mn-cs"/>
              </a:rPr>
              <a:t>Sådan gør du:</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dirty="0">
                <a:solidFill>
                  <a:schemeClr val="accent2"/>
                </a:solidFill>
                <a:latin typeface="+mn-lt"/>
                <a:ea typeface="+mn-ea"/>
                <a:cs typeface="+mn-cs"/>
              </a:rPr>
              <a:t>Klik på den eller de slides, du ønsker at sætte over i din nye præsentation.</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dirty="0">
                <a:solidFill>
                  <a:schemeClr val="accent2"/>
                </a:solidFill>
                <a:latin typeface="+mn-lt"/>
                <a:ea typeface="+mn-ea"/>
                <a:cs typeface="+mn-cs"/>
              </a:rPr>
              <a:t>Højreklik og vælg </a:t>
            </a:r>
            <a:r>
              <a:rPr lang="da-DK" sz="1000" b="1" kern="1200" noProof="0" dirty="0">
                <a:solidFill>
                  <a:schemeClr val="accent2"/>
                </a:solidFill>
                <a:latin typeface="+mn-lt"/>
                <a:ea typeface="+mn-ea"/>
                <a:cs typeface="+mn-cs"/>
              </a:rPr>
              <a:t>Kopier </a:t>
            </a:r>
            <a:r>
              <a:rPr lang="da-DK" sz="1000" b="0" kern="1200" noProof="0" dirty="0">
                <a:solidFill>
                  <a:schemeClr val="accent2"/>
                </a:solidFill>
                <a:latin typeface="+mn-lt"/>
                <a:ea typeface="+mn-ea"/>
                <a:cs typeface="+mn-cs"/>
              </a:rPr>
              <a:t>eller </a:t>
            </a:r>
            <a:r>
              <a:rPr lang="da-DK" sz="1000" b="1" kern="1200" noProof="0" dirty="0" err="1">
                <a:solidFill>
                  <a:schemeClr val="accent2"/>
                </a:solidFill>
                <a:latin typeface="+mn-lt"/>
                <a:ea typeface="+mn-ea"/>
                <a:cs typeface="+mn-cs"/>
              </a:rPr>
              <a:t>Ctrl</a:t>
            </a:r>
            <a:r>
              <a:rPr lang="da-DK" sz="1000" b="1" kern="1200" noProof="0" dirty="0">
                <a:solidFill>
                  <a:schemeClr val="accent2"/>
                </a:solidFill>
                <a:latin typeface="+mn-lt"/>
                <a:ea typeface="+mn-ea"/>
                <a:cs typeface="+mn-cs"/>
              </a:rPr>
              <a:t> + C</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dirty="0">
                <a:solidFill>
                  <a:schemeClr val="accent2"/>
                </a:solidFill>
                <a:latin typeface="+mn-lt"/>
                <a:ea typeface="+mn-ea"/>
                <a:cs typeface="+mn-cs"/>
              </a:rPr>
              <a:t>Gå til din nye præsentation og klik det sted, din slide skal sættes ind.</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r>
              <a:rPr lang="da-DK" sz="1000" b="0" kern="1200" noProof="0" dirty="0">
                <a:solidFill>
                  <a:schemeClr val="accent2"/>
                </a:solidFill>
                <a:latin typeface="+mn-lt"/>
                <a:ea typeface="+mn-ea"/>
                <a:cs typeface="+mn-cs"/>
              </a:rPr>
              <a:t>Højreklik og vælg knappen </a:t>
            </a:r>
            <a:r>
              <a:rPr lang="da-DK" sz="1000" b="1" kern="1200" noProof="0" dirty="0">
                <a:solidFill>
                  <a:schemeClr val="accent2"/>
                </a:solidFill>
                <a:latin typeface="+mn-lt"/>
                <a:ea typeface="+mn-ea"/>
                <a:cs typeface="+mn-cs"/>
              </a:rPr>
              <a:t>Brug destinationstema:</a:t>
            </a: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dirty="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dirty="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dirty="0">
              <a:solidFill>
                <a:schemeClr val="accent2"/>
              </a:solidFill>
              <a:latin typeface="+mn-lt"/>
              <a:ea typeface="+mn-ea"/>
              <a:cs typeface="+mn-cs"/>
            </a:endParaRPr>
          </a:p>
          <a:p>
            <a:pPr marL="228600" indent="-228600" algn="l" defTabSz="914400" rtl="0" eaLnBrk="1" latinLnBrk="0" hangingPunct="1">
              <a:lnSpc>
                <a:spcPct val="110000"/>
              </a:lnSpc>
              <a:spcBef>
                <a:spcPts val="1200"/>
              </a:spcBef>
              <a:buSzPct val="80000"/>
              <a:buFont typeface="Arial" panose="020B0604020202020204" pitchFamily="34" charset="0"/>
              <a:buAutoNum type="arabicPeriod"/>
            </a:pPr>
            <a:endParaRPr lang="da-DK" sz="1000" b="1" kern="1200" noProof="0" dirty="0">
              <a:solidFill>
                <a:schemeClr val="accent2"/>
              </a:solidFill>
              <a:latin typeface="+mn-lt"/>
              <a:ea typeface="+mn-ea"/>
              <a:cs typeface="+mn-cs"/>
            </a:endParaRPr>
          </a:p>
          <a:p>
            <a:pPr marL="0" indent="0" algn="l" defTabSz="914400" rtl="0" eaLnBrk="1" latinLnBrk="0" hangingPunct="1">
              <a:lnSpc>
                <a:spcPct val="110000"/>
              </a:lnSpc>
              <a:spcBef>
                <a:spcPts val="1200"/>
              </a:spcBef>
              <a:buSzPct val="80000"/>
              <a:buFont typeface="Arial" panose="020B0604020202020204" pitchFamily="34" charset="0"/>
              <a:buNone/>
            </a:pPr>
            <a:endParaRPr lang="da-DK" sz="1000" b="0" kern="1200" noProof="0" dirty="0">
              <a:solidFill>
                <a:schemeClr val="accent2"/>
              </a:solidFill>
              <a:latin typeface="+mn-lt"/>
              <a:ea typeface="+mn-ea"/>
              <a:cs typeface="+mn-cs"/>
            </a:endParaRPr>
          </a:p>
          <a:p>
            <a:pPr marL="0" indent="0" algn="l">
              <a:lnSpc>
                <a:spcPct val="110000"/>
              </a:lnSpc>
              <a:spcBef>
                <a:spcPts val="1200"/>
              </a:spcBef>
              <a:buSzPct val="80000"/>
              <a:buFont typeface="Arial" panose="020B0604020202020204" pitchFamily="34" charset="0"/>
              <a:buNone/>
            </a:pPr>
            <a:endParaRPr lang="da-DK" sz="1000" b="1" noProof="0" dirty="0">
              <a:solidFill>
                <a:schemeClr val="accent2"/>
              </a:solidFill>
            </a:endParaRPr>
          </a:p>
        </p:txBody>
      </p:sp>
      <p:cxnSp>
        <p:nvCxnSpPr>
          <p:cNvPr id="38" name="Straight Connector 37">
            <a:extLst>
              <a:ext uri="{FF2B5EF4-FFF2-40B4-BE49-F238E27FC236}">
                <a16:creationId xmlns:a16="http://schemas.microsoft.com/office/drawing/2014/main" id="{371F0665-6392-1E18-AC6B-8FC48BD2817C}"/>
              </a:ext>
            </a:extLst>
          </p:cNvPr>
          <p:cNvCxnSpPr>
            <a:cxnSpLocks/>
          </p:cNvCxnSpPr>
          <p:nvPr userDrawn="1"/>
        </p:nvCxnSpPr>
        <p:spPr>
          <a:xfrm>
            <a:off x="41624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AA9164-6B5D-D087-4DA9-7030517BA0D7}"/>
              </a:ext>
            </a:extLst>
          </p:cNvPr>
          <p:cNvCxnSpPr>
            <a:cxnSpLocks/>
          </p:cNvCxnSpPr>
          <p:nvPr userDrawn="1"/>
        </p:nvCxnSpPr>
        <p:spPr>
          <a:xfrm>
            <a:off x="8048625" y="1806387"/>
            <a:ext cx="0" cy="4500000"/>
          </a:xfrm>
          <a:prstGeom prst="line">
            <a:avLst/>
          </a:prstGeom>
          <a:ln w="6350" cap="flat" cmpd="sng" algn="ctr">
            <a:solidFill>
              <a:schemeClr val="accen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Billede 7">
            <a:extLst>
              <a:ext uri="{FF2B5EF4-FFF2-40B4-BE49-F238E27FC236}">
                <a16:creationId xmlns:a16="http://schemas.microsoft.com/office/drawing/2014/main" id="{847C060D-2B37-D9A6-3C8D-20CDE74CB052}"/>
              </a:ext>
            </a:extLst>
          </p:cNvPr>
          <p:cNvPicPr>
            <a:picLocks noChangeAspect="1"/>
          </p:cNvPicPr>
          <p:nvPr userDrawn="1"/>
        </p:nvPicPr>
        <p:blipFill rotWithShape="1">
          <a:blip r:embed="rId3"/>
          <a:srcRect b="4316"/>
          <a:stretch/>
        </p:blipFill>
        <p:spPr>
          <a:xfrm>
            <a:off x="4341255" y="4695677"/>
            <a:ext cx="2260247" cy="1266974"/>
          </a:xfrm>
          <a:prstGeom prst="rect">
            <a:avLst/>
          </a:prstGeom>
          <a:ln w="3175">
            <a:solidFill>
              <a:schemeClr val="tx1"/>
            </a:solidFill>
          </a:ln>
        </p:spPr>
      </p:pic>
      <p:cxnSp>
        <p:nvCxnSpPr>
          <p:cNvPr id="7" name="Lige pilforbindelse 6">
            <a:extLst>
              <a:ext uri="{FF2B5EF4-FFF2-40B4-BE49-F238E27FC236}">
                <a16:creationId xmlns:a16="http://schemas.microsoft.com/office/drawing/2014/main" id="{BEB597C8-8F2C-E65E-FA2E-52409B10C642}"/>
              </a:ext>
            </a:extLst>
          </p:cNvPr>
          <p:cNvCxnSpPr>
            <a:cxnSpLocks/>
          </p:cNvCxnSpPr>
          <p:nvPr userDrawn="1"/>
        </p:nvCxnSpPr>
        <p:spPr>
          <a:xfrm flipH="1">
            <a:off x="5652741" y="5249901"/>
            <a:ext cx="1491009"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pic>
        <p:nvPicPr>
          <p:cNvPr id="14" name="Billede 13">
            <a:extLst>
              <a:ext uri="{FF2B5EF4-FFF2-40B4-BE49-F238E27FC236}">
                <a16:creationId xmlns:a16="http://schemas.microsoft.com/office/drawing/2014/main" id="{60D52C6B-546F-1F81-177B-3C490102FD85}"/>
              </a:ext>
            </a:extLst>
          </p:cNvPr>
          <p:cNvPicPr>
            <a:picLocks noChangeAspect="1"/>
          </p:cNvPicPr>
          <p:nvPr userDrawn="1"/>
        </p:nvPicPr>
        <p:blipFill rotWithShape="1">
          <a:blip r:embed="rId4"/>
          <a:srcRect r="3389" b="11457"/>
          <a:stretch/>
        </p:blipFill>
        <p:spPr>
          <a:xfrm>
            <a:off x="8228790" y="5169609"/>
            <a:ext cx="1098471" cy="861794"/>
          </a:xfrm>
          <a:prstGeom prst="rect">
            <a:avLst/>
          </a:prstGeom>
          <a:ln w="3175">
            <a:solidFill>
              <a:schemeClr val="tx1"/>
            </a:solidFill>
          </a:ln>
        </p:spPr>
      </p:pic>
      <p:cxnSp>
        <p:nvCxnSpPr>
          <p:cNvPr id="43" name="Lige pilforbindelse 42">
            <a:extLst>
              <a:ext uri="{FF2B5EF4-FFF2-40B4-BE49-F238E27FC236}">
                <a16:creationId xmlns:a16="http://schemas.microsoft.com/office/drawing/2014/main" id="{B0F3BA2A-3A54-48A1-6906-D2BF587483C3}"/>
              </a:ext>
            </a:extLst>
          </p:cNvPr>
          <p:cNvCxnSpPr>
            <a:cxnSpLocks/>
          </p:cNvCxnSpPr>
          <p:nvPr userDrawn="1"/>
        </p:nvCxnSpPr>
        <p:spPr>
          <a:xfrm flipH="1">
            <a:off x="8603409" y="5405814"/>
            <a:ext cx="875115"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pic>
        <p:nvPicPr>
          <p:cNvPr id="17" name="Billede 16">
            <a:extLst>
              <a:ext uri="{FF2B5EF4-FFF2-40B4-BE49-F238E27FC236}">
                <a16:creationId xmlns:a16="http://schemas.microsoft.com/office/drawing/2014/main" id="{E4D756ED-AEBC-E2FA-4F90-0ED6F5A2D080}"/>
              </a:ext>
            </a:extLst>
          </p:cNvPr>
          <p:cNvPicPr>
            <a:picLocks noChangeAspect="1"/>
          </p:cNvPicPr>
          <p:nvPr userDrawn="1"/>
        </p:nvPicPr>
        <p:blipFill rotWithShape="1">
          <a:blip r:embed="rId5"/>
          <a:srcRect l="68715" t="54887" r="13304" b="15240"/>
          <a:stretch/>
        </p:blipFill>
        <p:spPr>
          <a:xfrm>
            <a:off x="442914" y="4056387"/>
            <a:ext cx="1520680" cy="1065712"/>
          </a:xfrm>
          <a:prstGeom prst="rect">
            <a:avLst/>
          </a:prstGeom>
          <a:ln w="3175">
            <a:noFill/>
          </a:ln>
        </p:spPr>
      </p:pic>
      <p:cxnSp>
        <p:nvCxnSpPr>
          <p:cNvPr id="49" name="Lige pilforbindelse 48">
            <a:extLst>
              <a:ext uri="{FF2B5EF4-FFF2-40B4-BE49-F238E27FC236}">
                <a16:creationId xmlns:a16="http://schemas.microsoft.com/office/drawing/2014/main" id="{2F41E4AA-874B-D981-A5BB-E6F36494DBEA}"/>
              </a:ext>
            </a:extLst>
          </p:cNvPr>
          <p:cNvCxnSpPr>
            <a:cxnSpLocks/>
          </p:cNvCxnSpPr>
          <p:nvPr userDrawn="1"/>
        </p:nvCxnSpPr>
        <p:spPr>
          <a:xfrm flipH="1">
            <a:off x="2046056" y="4410731"/>
            <a:ext cx="548612"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27" name="Lige pilforbindelse 26">
            <a:extLst>
              <a:ext uri="{FF2B5EF4-FFF2-40B4-BE49-F238E27FC236}">
                <a16:creationId xmlns:a16="http://schemas.microsoft.com/office/drawing/2014/main" id="{0B6CCE1F-22E6-9EDE-6C09-2A0F3E02B987}"/>
              </a:ext>
            </a:extLst>
          </p:cNvPr>
          <p:cNvCxnSpPr>
            <a:cxnSpLocks/>
          </p:cNvCxnSpPr>
          <p:nvPr userDrawn="1"/>
        </p:nvCxnSpPr>
        <p:spPr>
          <a:xfrm flipH="1">
            <a:off x="9623316" y="3588020"/>
            <a:ext cx="875115" cy="0"/>
          </a:xfrm>
          <a:prstGeom prst="straightConnector1">
            <a:avLst/>
          </a:prstGeom>
          <a:ln>
            <a:solidFill>
              <a:schemeClr val="accent1"/>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34690956"/>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Slide i rø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0BFE8A-5EDB-5446-7A1A-266FC7F8FA23}"/>
              </a:ext>
            </a:extLst>
          </p:cNvPr>
          <p:cNvSpPr/>
          <p:nvPr userDrawn="1"/>
        </p:nvSpPr>
        <p:spPr>
          <a:xfrm rot="180000">
            <a:off x="-10122" y="-3260"/>
            <a:ext cx="12215661" cy="686215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5020 w 12197020"/>
              <a:gd name="connsiteY0" fmla="*/ 0 h 6858000"/>
              <a:gd name="connsiteX1" fmla="*/ 12197020 w 12197020"/>
              <a:gd name="connsiteY1" fmla="*/ 0 h 6858000"/>
              <a:gd name="connsiteX2" fmla="*/ 12197020 w 12197020"/>
              <a:gd name="connsiteY2" fmla="*/ 6858000 h 6858000"/>
              <a:gd name="connsiteX3" fmla="*/ 5020 w 12197020"/>
              <a:gd name="connsiteY3" fmla="*/ 6858000 h 6858000"/>
              <a:gd name="connsiteX4" fmla="*/ 0 w 12197020"/>
              <a:gd name="connsiteY4" fmla="*/ 307881 h 6858000"/>
              <a:gd name="connsiteX5" fmla="*/ 5020 w 12197020"/>
              <a:gd name="connsiteY5" fmla="*/ 0 h 6858000"/>
              <a:gd name="connsiteX0" fmla="*/ 904600 w 13096600"/>
              <a:gd name="connsiteY0" fmla="*/ 0 h 6858000"/>
              <a:gd name="connsiteX1" fmla="*/ 13096600 w 13096600"/>
              <a:gd name="connsiteY1" fmla="*/ 0 h 6858000"/>
              <a:gd name="connsiteX2" fmla="*/ 13096600 w 13096600"/>
              <a:gd name="connsiteY2" fmla="*/ 6858000 h 6858000"/>
              <a:gd name="connsiteX3" fmla="*/ 904600 w 13096600"/>
              <a:gd name="connsiteY3" fmla="*/ 6858000 h 6858000"/>
              <a:gd name="connsiteX4" fmla="*/ 899580 w 13096600"/>
              <a:gd name="connsiteY4" fmla="*/ 307881 h 6858000"/>
              <a:gd name="connsiteX5" fmla="*/ 899580 w 13096600"/>
              <a:gd name="connsiteY5" fmla="*/ 307881 h 6858000"/>
              <a:gd name="connsiteX6" fmla="*/ 904600 w 13096600"/>
              <a:gd name="connsiteY6" fmla="*/ 0 h 6858000"/>
              <a:gd name="connsiteX0" fmla="*/ 904600 w 13096600"/>
              <a:gd name="connsiteY0" fmla="*/ 3038 h 6861038"/>
              <a:gd name="connsiteX1" fmla="*/ 6923270 w 13096600"/>
              <a:gd name="connsiteY1" fmla="*/ 0 h 6861038"/>
              <a:gd name="connsiteX2" fmla="*/ 13096600 w 13096600"/>
              <a:gd name="connsiteY2" fmla="*/ 3038 h 6861038"/>
              <a:gd name="connsiteX3" fmla="*/ 13096600 w 13096600"/>
              <a:gd name="connsiteY3" fmla="*/ 6861038 h 6861038"/>
              <a:gd name="connsiteX4" fmla="*/ 904600 w 13096600"/>
              <a:gd name="connsiteY4" fmla="*/ 6861038 h 6861038"/>
              <a:gd name="connsiteX5" fmla="*/ 899580 w 13096600"/>
              <a:gd name="connsiteY5" fmla="*/ 310919 h 6861038"/>
              <a:gd name="connsiteX6" fmla="*/ 899580 w 13096600"/>
              <a:gd name="connsiteY6" fmla="*/ 310919 h 6861038"/>
              <a:gd name="connsiteX7" fmla="*/ 904600 w 13096600"/>
              <a:gd name="connsiteY7" fmla="*/ 3038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0919 h 6861038"/>
              <a:gd name="connsiteX1" fmla="*/ 6023690 w 12197020"/>
              <a:gd name="connsiteY1" fmla="*/ 0 h 6861038"/>
              <a:gd name="connsiteX2" fmla="*/ 12197020 w 12197020"/>
              <a:gd name="connsiteY2" fmla="*/ 3038 h 6861038"/>
              <a:gd name="connsiteX3" fmla="*/ 12197020 w 12197020"/>
              <a:gd name="connsiteY3" fmla="*/ 6861038 h 6861038"/>
              <a:gd name="connsiteX4" fmla="*/ 5020 w 12197020"/>
              <a:gd name="connsiteY4" fmla="*/ 6861038 h 6861038"/>
              <a:gd name="connsiteX5" fmla="*/ 0 w 12197020"/>
              <a:gd name="connsiteY5" fmla="*/ 310919 h 6861038"/>
              <a:gd name="connsiteX6" fmla="*/ 0 w 12197020"/>
              <a:gd name="connsiteY6" fmla="*/ 310919 h 6861038"/>
              <a:gd name="connsiteX0" fmla="*/ 0 w 12197020"/>
              <a:gd name="connsiteY0" fmla="*/ 311228 h 6861347"/>
              <a:gd name="connsiteX1" fmla="*/ 6023690 w 12197020"/>
              <a:gd name="connsiteY1" fmla="*/ 309 h 6861347"/>
              <a:gd name="connsiteX2" fmla="*/ 12032502 w 12197020"/>
              <a:gd name="connsiteY2" fmla="*/ 0 h 6861347"/>
              <a:gd name="connsiteX3" fmla="*/ 12197020 w 12197020"/>
              <a:gd name="connsiteY3" fmla="*/ 3347 h 6861347"/>
              <a:gd name="connsiteX4" fmla="*/ 12197020 w 12197020"/>
              <a:gd name="connsiteY4" fmla="*/ 6861347 h 6861347"/>
              <a:gd name="connsiteX5" fmla="*/ 5020 w 12197020"/>
              <a:gd name="connsiteY5" fmla="*/ 6861347 h 6861347"/>
              <a:gd name="connsiteX6" fmla="*/ 0 w 12197020"/>
              <a:gd name="connsiteY6" fmla="*/ 311228 h 6861347"/>
              <a:gd name="connsiteX7" fmla="*/ 0 w 12197020"/>
              <a:gd name="connsiteY7"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7020 w 12198399"/>
              <a:gd name="connsiteY3" fmla="*/ 3347 h 6861347"/>
              <a:gd name="connsiteX4" fmla="*/ 12198399 w 12198399"/>
              <a:gd name="connsiteY4" fmla="*/ 3265624 h 6861347"/>
              <a:gd name="connsiteX5" fmla="*/ 12197020 w 12198399"/>
              <a:gd name="connsiteY5" fmla="*/ 6861347 h 6861347"/>
              <a:gd name="connsiteX6" fmla="*/ 5020 w 12198399"/>
              <a:gd name="connsiteY6" fmla="*/ 6861347 h 6861347"/>
              <a:gd name="connsiteX7" fmla="*/ 0 w 12198399"/>
              <a:gd name="connsiteY7" fmla="*/ 311228 h 6861347"/>
              <a:gd name="connsiteX8" fmla="*/ 0 w 12198399"/>
              <a:gd name="connsiteY8" fmla="*/ 311228 h 6861347"/>
              <a:gd name="connsiteX0" fmla="*/ 0 w 12198399"/>
              <a:gd name="connsiteY0" fmla="*/ 311228 h 6861347"/>
              <a:gd name="connsiteX1" fmla="*/ 6023690 w 12198399"/>
              <a:gd name="connsiteY1" fmla="*/ 309 h 6861347"/>
              <a:gd name="connsiteX2" fmla="*/ 12032502 w 12198399"/>
              <a:gd name="connsiteY2" fmla="*/ 0 h 6861347"/>
              <a:gd name="connsiteX3" fmla="*/ 12198399 w 12198399"/>
              <a:gd name="connsiteY3" fmla="*/ 3265624 h 6861347"/>
              <a:gd name="connsiteX4" fmla="*/ 12197020 w 12198399"/>
              <a:gd name="connsiteY4" fmla="*/ 6861347 h 6861347"/>
              <a:gd name="connsiteX5" fmla="*/ 5020 w 12198399"/>
              <a:gd name="connsiteY5" fmla="*/ 6861347 h 6861347"/>
              <a:gd name="connsiteX6" fmla="*/ 0 w 12198399"/>
              <a:gd name="connsiteY6" fmla="*/ 311228 h 6861347"/>
              <a:gd name="connsiteX7" fmla="*/ 0 w 12198399"/>
              <a:gd name="connsiteY7" fmla="*/ 311228 h 6861347"/>
              <a:gd name="connsiteX0" fmla="*/ 0 w 13100248"/>
              <a:gd name="connsiteY0" fmla="*/ 311228 h 6912889"/>
              <a:gd name="connsiteX1" fmla="*/ 6023690 w 13100248"/>
              <a:gd name="connsiteY1" fmla="*/ 309 h 6912889"/>
              <a:gd name="connsiteX2" fmla="*/ 12032502 w 13100248"/>
              <a:gd name="connsiteY2" fmla="*/ 0 h 6912889"/>
              <a:gd name="connsiteX3" fmla="*/ 12198399 w 13100248"/>
              <a:gd name="connsiteY3" fmla="*/ 3265624 h 6912889"/>
              <a:gd name="connsiteX4" fmla="*/ 12197527 w 13100248"/>
              <a:gd name="connsiteY4" fmla="*/ 6553107 h 6912889"/>
              <a:gd name="connsiteX5" fmla="*/ 12197020 w 13100248"/>
              <a:gd name="connsiteY5" fmla="*/ 6861347 h 6912889"/>
              <a:gd name="connsiteX6" fmla="*/ 5020 w 13100248"/>
              <a:gd name="connsiteY6" fmla="*/ 6861347 h 6912889"/>
              <a:gd name="connsiteX7" fmla="*/ 0 w 13100248"/>
              <a:gd name="connsiteY7" fmla="*/ 311228 h 6912889"/>
              <a:gd name="connsiteX8" fmla="*/ 0 w 13100248"/>
              <a:gd name="connsiteY8" fmla="*/ 311228 h 6912889"/>
              <a:gd name="connsiteX0" fmla="*/ 0 w 12636493"/>
              <a:gd name="connsiteY0" fmla="*/ 311228 h 6913047"/>
              <a:gd name="connsiteX1" fmla="*/ 6023690 w 12636493"/>
              <a:gd name="connsiteY1" fmla="*/ 309 h 6913047"/>
              <a:gd name="connsiteX2" fmla="*/ 12032502 w 12636493"/>
              <a:gd name="connsiteY2" fmla="*/ 0 h 6913047"/>
              <a:gd name="connsiteX3" fmla="*/ 12198399 w 12636493"/>
              <a:gd name="connsiteY3" fmla="*/ 3265624 h 6913047"/>
              <a:gd name="connsiteX4" fmla="*/ 12197527 w 12636493"/>
              <a:gd name="connsiteY4" fmla="*/ 6553107 h 6913047"/>
              <a:gd name="connsiteX5" fmla="*/ 12197020 w 12636493"/>
              <a:gd name="connsiteY5" fmla="*/ 6861347 h 6913047"/>
              <a:gd name="connsiteX6" fmla="*/ 6265722 w 12636493"/>
              <a:gd name="connsiteY6" fmla="*/ 6858733 h 6913047"/>
              <a:gd name="connsiteX7" fmla="*/ 5020 w 12636493"/>
              <a:gd name="connsiteY7" fmla="*/ 6861347 h 6913047"/>
              <a:gd name="connsiteX8" fmla="*/ 0 w 12636493"/>
              <a:gd name="connsiteY8" fmla="*/ 311228 h 6913047"/>
              <a:gd name="connsiteX9" fmla="*/ 0 w 12636493"/>
              <a:gd name="connsiteY9" fmla="*/ 311228 h 691304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643392"/>
              <a:gd name="connsiteY0" fmla="*/ 311228 h 6911477"/>
              <a:gd name="connsiteX1" fmla="*/ 6023690 w 12643392"/>
              <a:gd name="connsiteY1" fmla="*/ 309 h 6911477"/>
              <a:gd name="connsiteX2" fmla="*/ 12032502 w 12643392"/>
              <a:gd name="connsiteY2" fmla="*/ 0 h 6911477"/>
              <a:gd name="connsiteX3" fmla="*/ 12198399 w 12643392"/>
              <a:gd name="connsiteY3" fmla="*/ 3265624 h 6911477"/>
              <a:gd name="connsiteX4" fmla="*/ 12197527 w 12643392"/>
              <a:gd name="connsiteY4" fmla="*/ 6553107 h 6911477"/>
              <a:gd name="connsiteX5" fmla="*/ 6265722 w 12643392"/>
              <a:gd name="connsiteY5" fmla="*/ 6858733 h 6911477"/>
              <a:gd name="connsiteX6" fmla="*/ 5020 w 12643392"/>
              <a:gd name="connsiteY6" fmla="*/ 6861347 h 6911477"/>
              <a:gd name="connsiteX7" fmla="*/ 0 w 12643392"/>
              <a:gd name="connsiteY7" fmla="*/ 311228 h 6911477"/>
              <a:gd name="connsiteX8" fmla="*/ 0 w 12643392"/>
              <a:gd name="connsiteY8" fmla="*/ 311228 h 6911477"/>
              <a:gd name="connsiteX0" fmla="*/ 0 w 12210495"/>
              <a:gd name="connsiteY0" fmla="*/ 311228 h 6911477"/>
              <a:gd name="connsiteX1" fmla="*/ 6023690 w 12210495"/>
              <a:gd name="connsiteY1" fmla="*/ 309 h 6911477"/>
              <a:gd name="connsiteX2" fmla="*/ 12032502 w 12210495"/>
              <a:gd name="connsiteY2" fmla="*/ 0 h 6911477"/>
              <a:gd name="connsiteX3" fmla="*/ 12198399 w 12210495"/>
              <a:gd name="connsiteY3" fmla="*/ 3265624 h 6911477"/>
              <a:gd name="connsiteX4" fmla="*/ 12197527 w 12210495"/>
              <a:gd name="connsiteY4" fmla="*/ 6553107 h 6911477"/>
              <a:gd name="connsiteX5" fmla="*/ 6265722 w 12210495"/>
              <a:gd name="connsiteY5" fmla="*/ 6858733 h 6911477"/>
              <a:gd name="connsiteX6" fmla="*/ 5020 w 12210495"/>
              <a:gd name="connsiteY6" fmla="*/ 6861347 h 6911477"/>
              <a:gd name="connsiteX7" fmla="*/ 0 w 12210495"/>
              <a:gd name="connsiteY7" fmla="*/ 311228 h 6911477"/>
              <a:gd name="connsiteX8" fmla="*/ 0 w 12210495"/>
              <a:gd name="connsiteY8" fmla="*/ 311228 h 6911477"/>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643392"/>
              <a:gd name="connsiteY0" fmla="*/ 311228 h 6930192"/>
              <a:gd name="connsiteX1" fmla="*/ 6023690 w 12643392"/>
              <a:gd name="connsiteY1" fmla="*/ 309 h 6930192"/>
              <a:gd name="connsiteX2" fmla="*/ 12032502 w 12643392"/>
              <a:gd name="connsiteY2" fmla="*/ 0 h 6930192"/>
              <a:gd name="connsiteX3" fmla="*/ 12198399 w 12643392"/>
              <a:gd name="connsiteY3" fmla="*/ 3265624 h 6930192"/>
              <a:gd name="connsiteX4" fmla="*/ 12197527 w 12643392"/>
              <a:gd name="connsiteY4" fmla="*/ 6553107 h 6930192"/>
              <a:gd name="connsiteX5" fmla="*/ 6265722 w 12643392"/>
              <a:gd name="connsiteY5" fmla="*/ 6858733 h 6930192"/>
              <a:gd name="connsiteX6" fmla="*/ 5020 w 12643392"/>
              <a:gd name="connsiteY6" fmla="*/ 6861347 h 6930192"/>
              <a:gd name="connsiteX7" fmla="*/ 0 w 12643392"/>
              <a:gd name="connsiteY7" fmla="*/ 311228 h 6930192"/>
              <a:gd name="connsiteX8" fmla="*/ 0 w 12643392"/>
              <a:gd name="connsiteY8" fmla="*/ 311228 h 6930192"/>
              <a:gd name="connsiteX0" fmla="*/ 0 w 12210495"/>
              <a:gd name="connsiteY0" fmla="*/ 311228 h 6930192"/>
              <a:gd name="connsiteX1" fmla="*/ 6023690 w 12210495"/>
              <a:gd name="connsiteY1" fmla="*/ 309 h 6930192"/>
              <a:gd name="connsiteX2" fmla="*/ 12032502 w 12210495"/>
              <a:gd name="connsiteY2" fmla="*/ 0 h 6930192"/>
              <a:gd name="connsiteX3" fmla="*/ 12198399 w 12210495"/>
              <a:gd name="connsiteY3" fmla="*/ 3265624 h 6930192"/>
              <a:gd name="connsiteX4" fmla="*/ 12197527 w 12210495"/>
              <a:gd name="connsiteY4" fmla="*/ 6553107 h 6930192"/>
              <a:gd name="connsiteX5" fmla="*/ 6265722 w 12210495"/>
              <a:gd name="connsiteY5" fmla="*/ 6858733 h 6930192"/>
              <a:gd name="connsiteX6" fmla="*/ 5020 w 12210495"/>
              <a:gd name="connsiteY6" fmla="*/ 6861347 h 6930192"/>
              <a:gd name="connsiteX7" fmla="*/ 0 w 12210495"/>
              <a:gd name="connsiteY7" fmla="*/ 311228 h 6930192"/>
              <a:gd name="connsiteX8" fmla="*/ 0 w 12210495"/>
              <a:gd name="connsiteY8" fmla="*/ 311228 h 6930192"/>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0 w 12210495"/>
              <a:gd name="connsiteY0" fmla="*/ 311228 h 6861347"/>
              <a:gd name="connsiteX1" fmla="*/ 6023690 w 12210495"/>
              <a:gd name="connsiteY1" fmla="*/ 309 h 6861347"/>
              <a:gd name="connsiteX2" fmla="*/ 12032502 w 12210495"/>
              <a:gd name="connsiteY2" fmla="*/ 0 h 6861347"/>
              <a:gd name="connsiteX3" fmla="*/ 12198399 w 12210495"/>
              <a:gd name="connsiteY3" fmla="*/ 3265624 h 6861347"/>
              <a:gd name="connsiteX4" fmla="*/ 12197527 w 12210495"/>
              <a:gd name="connsiteY4" fmla="*/ 6553107 h 6861347"/>
              <a:gd name="connsiteX5" fmla="*/ 6265722 w 12210495"/>
              <a:gd name="connsiteY5" fmla="*/ 6858733 h 6861347"/>
              <a:gd name="connsiteX6" fmla="*/ 5020 w 12210495"/>
              <a:gd name="connsiteY6" fmla="*/ 6861347 h 6861347"/>
              <a:gd name="connsiteX7" fmla="*/ 0 w 12210495"/>
              <a:gd name="connsiteY7" fmla="*/ 311228 h 6861347"/>
              <a:gd name="connsiteX8" fmla="*/ 0 w 12210495"/>
              <a:gd name="connsiteY8" fmla="*/ 311228 h 6861347"/>
              <a:gd name="connsiteX0" fmla="*/ 461926 w 12672421"/>
              <a:gd name="connsiteY0" fmla="*/ 311228 h 6861347"/>
              <a:gd name="connsiteX1" fmla="*/ 6485616 w 12672421"/>
              <a:gd name="connsiteY1" fmla="*/ 309 h 6861347"/>
              <a:gd name="connsiteX2" fmla="*/ 12494428 w 12672421"/>
              <a:gd name="connsiteY2" fmla="*/ 0 h 6861347"/>
              <a:gd name="connsiteX3" fmla="*/ 12660325 w 12672421"/>
              <a:gd name="connsiteY3" fmla="*/ 3265624 h 6861347"/>
              <a:gd name="connsiteX4" fmla="*/ 12659453 w 12672421"/>
              <a:gd name="connsiteY4" fmla="*/ 6553107 h 6861347"/>
              <a:gd name="connsiteX5" fmla="*/ 6727648 w 12672421"/>
              <a:gd name="connsiteY5" fmla="*/ 6858733 h 6861347"/>
              <a:gd name="connsiteX6" fmla="*/ 466946 w 12672421"/>
              <a:gd name="connsiteY6" fmla="*/ 6861347 h 6861347"/>
              <a:gd name="connsiteX7" fmla="*/ 456854 w 12672421"/>
              <a:gd name="connsiteY7" fmla="*/ 3482213 h 6861347"/>
              <a:gd name="connsiteX8" fmla="*/ 461926 w 12672421"/>
              <a:gd name="connsiteY8" fmla="*/ 311228 h 6861347"/>
              <a:gd name="connsiteX9" fmla="*/ 461926 w 12672421"/>
              <a:gd name="connsiteY9" fmla="*/ 311228 h 6861347"/>
              <a:gd name="connsiteX0" fmla="*/ 461926 w 12672421"/>
              <a:gd name="connsiteY0" fmla="*/ 311228 h 6862155"/>
              <a:gd name="connsiteX1" fmla="*/ 6485616 w 12672421"/>
              <a:gd name="connsiteY1" fmla="*/ 309 h 6862155"/>
              <a:gd name="connsiteX2" fmla="*/ 12494428 w 12672421"/>
              <a:gd name="connsiteY2" fmla="*/ 0 h 6862155"/>
              <a:gd name="connsiteX3" fmla="*/ 12660325 w 12672421"/>
              <a:gd name="connsiteY3" fmla="*/ 3265624 h 6862155"/>
              <a:gd name="connsiteX4" fmla="*/ 12659453 w 12672421"/>
              <a:gd name="connsiteY4" fmla="*/ 6553107 h 6862155"/>
              <a:gd name="connsiteX5" fmla="*/ 6727648 w 12672421"/>
              <a:gd name="connsiteY5" fmla="*/ 6858733 h 6862155"/>
              <a:gd name="connsiteX6" fmla="*/ 633989 w 12672421"/>
              <a:gd name="connsiteY6" fmla="*/ 6862155 h 6862155"/>
              <a:gd name="connsiteX7" fmla="*/ 466946 w 12672421"/>
              <a:gd name="connsiteY7" fmla="*/ 6861347 h 6862155"/>
              <a:gd name="connsiteX8" fmla="*/ 456854 w 12672421"/>
              <a:gd name="connsiteY8" fmla="*/ 3482213 h 6862155"/>
              <a:gd name="connsiteX9" fmla="*/ 461926 w 12672421"/>
              <a:gd name="connsiteY9" fmla="*/ 311228 h 6862155"/>
              <a:gd name="connsiteX10" fmla="*/ 461926 w 12672421"/>
              <a:gd name="connsiteY10" fmla="*/ 311228 h 6862155"/>
              <a:gd name="connsiteX0" fmla="*/ 5166 w 12215661"/>
              <a:gd name="connsiteY0" fmla="*/ 311228 h 6862155"/>
              <a:gd name="connsiteX1" fmla="*/ 6028856 w 12215661"/>
              <a:gd name="connsiteY1" fmla="*/ 309 h 6862155"/>
              <a:gd name="connsiteX2" fmla="*/ 12037668 w 12215661"/>
              <a:gd name="connsiteY2" fmla="*/ 0 h 6862155"/>
              <a:gd name="connsiteX3" fmla="*/ 12203565 w 12215661"/>
              <a:gd name="connsiteY3" fmla="*/ 3265624 h 6862155"/>
              <a:gd name="connsiteX4" fmla="*/ 12202693 w 12215661"/>
              <a:gd name="connsiteY4" fmla="*/ 6553107 h 6862155"/>
              <a:gd name="connsiteX5" fmla="*/ 6270888 w 12215661"/>
              <a:gd name="connsiteY5" fmla="*/ 6858733 h 6862155"/>
              <a:gd name="connsiteX6" fmla="*/ 177229 w 12215661"/>
              <a:gd name="connsiteY6" fmla="*/ 6862155 h 6862155"/>
              <a:gd name="connsiteX7" fmla="*/ 94 w 12215661"/>
              <a:gd name="connsiteY7" fmla="*/ 3482213 h 6862155"/>
              <a:gd name="connsiteX8" fmla="*/ 5166 w 12215661"/>
              <a:gd name="connsiteY8" fmla="*/ 311228 h 6862155"/>
              <a:gd name="connsiteX9" fmla="*/ 5166 w 12215661"/>
              <a:gd name="connsiteY9" fmla="*/ 311228 h 6862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15661" h="6862155">
                <a:moveTo>
                  <a:pt x="5166" y="311228"/>
                </a:moveTo>
                <a:lnTo>
                  <a:pt x="6028856" y="309"/>
                </a:lnTo>
                <a:lnTo>
                  <a:pt x="12037668" y="0"/>
                </a:lnTo>
                <a:lnTo>
                  <a:pt x="12203565" y="3265624"/>
                </a:lnTo>
                <a:cubicBezTo>
                  <a:pt x="12231069" y="4357809"/>
                  <a:pt x="12203129" y="4909365"/>
                  <a:pt x="12202693" y="6553107"/>
                </a:cubicBezTo>
                <a:lnTo>
                  <a:pt x="6270888" y="6858733"/>
                </a:lnTo>
                <a:lnTo>
                  <a:pt x="177229" y="6862155"/>
                </a:lnTo>
                <a:lnTo>
                  <a:pt x="94" y="3482213"/>
                </a:lnTo>
                <a:cubicBezTo>
                  <a:pt x="-743" y="2390527"/>
                  <a:pt x="4321" y="839725"/>
                  <a:pt x="5166" y="311228"/>
                </a:cubicBezTo>
                <a:lnTo>
                  <a:pt x="5166" y="31122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en-GB" sz="1600" b="0" err="1">
              <a:solidFill>
                <a:schemeClr val="bg1"/>
              </a:solidFill>
            </a:endParaRPr>
          </a:p>
        </p:txBody>
      </p:sp>
      <p:sp>
        <p:nvSpPr>
          <p:cNvPr id="2" name="Title 1">
            <a:extLst>
              <a:ext uri="{FF2B5EF4-FFF2-40B4-BE49-F238E27FC236}">
                <a16:creationId xmlns:a16="http://schemas.microsoft.com/office/drawing/2014/main" id="{F814642C-660A-4F02-A36E-FA7974323FBE}"/>
              </a:ext>
            </a:extLst>
          </p:cNvPr>
          <p:cNvSpPr>
            <a:spLocks noGrp="1"/>
          </p:cNvSpPr>
          <p:nvPr>
            <p:ph type="ctrTitle" hasCustomPrompt="1"/>
          </p:nvPr>
        </p:nvSpPr>
        <p:spPr>
          <a:xfrm>
            <a:off x="658813" y="1783600"/>
            <a:ext cx="8244000" cy="1342841"/>
          </a:xfrm>
        </p:spPr>
        <p:txBody>
          <a:bodyPr anchor="t" anchorCtr="0"/>
          <a:lstStyle>
            <a:lvl1pPr algn="l">
              <a:lnSpc>
                <a:spcPct val="100000"/>
              </a:lnSpc>
              <a:defRPr sz="4100" cap="all" baseline="0">
                <a:solidFill>
                  <a:schemeClr val="bg1"/>
                </a:solidFill>
              </a:defRPr>
            </a:lvl1pPr>
          </a:lstStyle>
          <a:p>
            <a:r>
              <a:rPr lang="en-US" err="1"/>
              <a:t>Klik</a:t>
            </a:r>
            <a:r>
              <a:rPr lang="en-US"/>
              <a:t> for at </a:t>
            </a:r>
            <a:r>
              <a:rPr lang="en-US" err="1"/>
              <a:t>redigere</a:t>
            </a:r>
            <a:r>
              <a:rPr lang="en-US"/>
              <a:t> </a:t>
            </a:r>
            <a:br>
              <a:rPr lang="en-US"/>
            </a:br>
            <a:r>
              <a:rPr lang="en-US" err="1"/>
              <a:t>forside</a:t>
            </a:r>
            <a:r>
              <a:rPr lang="en-US"/>
              <a:t> </a:t>
            </a:r>
            <a:r>
              <a:rPr lang="en-US" err="1"/>
              <a:t>titel</a:t>
            </a:r>
            <a:br>
              <a:rPr lang="en-US"/>
            </a:br>
            <a:endParaRPr lang="en-GB"/>
          </a:p>
        </p:txBody>
      </p:sp>
      <p:sp>
        <p:nvSpPr>
          <p:cNvPr id="3" name="Subtitle 2">
            <a:extLst>
              <a:ext uri="{FF2B5EF4-FFF2-40B4-BE49-F238E27FC236}">
                <a16:creationId xmlns:a16="http://schemas.microsoft.com/office/drawing/2014/main" id="{7C4786A4-E7ED-49F1-B1EE-E8276E2DE55B}"/>
              </a:ext>
            </a:extLst>
          </p:cNvPr>
          <p:cNvSpPr>
            <a:spLocks noGrp="1"/>
          </p:cNvSpPr>
          <p:nvPr>
            <p:ph type="subTitle" idx="1" hasCustomPrompt="1"/>
          </p:nvPr>
        </p:nvSpPr>
        <p:spPr>
          <a:xfrm>
            <a:off x="658813" y="3392503"/>
            <a:ext cx="4837112" cy="622300"/>
          </a:xfrm>
        </p:spPr>
        <p:txBody>
          <a:bodyPr anchor="t" anchorCtr="0"/>
          <a:lstStyle>
            <a:lvl1pPr marL="0" indent="0" algn="l">
              <a:spcBef>
                <a:spcPts val="0"/>
              </a:spcBef>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tekst</a:t>
            </a:r>
          </a:p>
        </p:txBody>
      </p:sp>
      <p:pic>
        <p:nvPicPr>
          <p:cNvPr id="21" name="Graphic 20">
            <a:extLst>
              <a:ext uri="{FF2B5EF4-FFF2-40B4-BE49-F238E27FC236}">
                <a16:creationId xmlns:a16="http://schemas.microsoft.com/office/drawing/2014/main" id="{9B2375D7-9E52-4479-81D5-1961E7D1AEBE}"/>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80013" y="5306955"/>
            <a:ext cx="1422998" cy="1044000"/>
          </a:xfrm>
          <a:prstGeom prst="rect">
            <a:avLst/>
          </a:prstGeom>
        </p:spPr>
      </p:pic>
      <p:pic>
        <p:nvPicPr>
          <p:cNvPr id="8" name="Graphic 7">
            <a:extLst>
              <a:ext uri="{FF2B5EF4-FFF2-40B4-BE49-F238E27FC236}">
                <a16:creationId xmlns:a16="http://schemas.microsoft.com/office/drawing/2014/main" id="{AEB36786-1AAC-AC34-D3A1-8907E34DB5F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2261" y="354025"/>
            <a:ext cx="885600" cy="380975"/>
          </a:xfrm>
          <a:prstGeom prst="rect">
            <a:avLst/>
          </a:prstGeom>
        </p:spPr>
      </p:pic>
    </p:spTree>
    <p:extLst>
      <p:ext uri="{BB962C8B-B14F-4D97-AF65-F5344CB8AC3E}">
        <p14:creationId xmlns:p14="http://schemas.microsoft.com/office/powerpoint/2010/main" val="528648639"/>
      </p:ext>
    </p:extLst>
  </p:cSld>
  <p:clrMapOvr>
    <a:masterClrMapping/>
  </p:clrMapOvr>
  <p:extLst>
    <p:ext uri="{DCECCB84-F9BA-43D5-87BE-67443E8EF086}">
      <p15:sldGuideLst xmlns:p15="http://schemas.microsoft.com/office/powerpoint/2012/main">
        <p15:guide id="1" pos="415" userDrawn="1">
          <p15:clr>
            <a:srgbClr val="A4A3A4"/>
          </p15:clr>
        </p15:guide>
        <p15:guide id="2" orient="horz" pos="2727"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096F3E20-0293-C58B-F0A2-E051818DD27F}"/>
              </a:ext>
            </a:extLst>
          </p:cNvPr>
          <p:cNvSpPr>
            <a:spLocks noGrp="1"/>
          </p:cNvSpPr>
          <p:nvPr>
            <p:ph type="ftr" sz="quarter" idx="11"/>
          </p:nvPr>
        </p:nvSpPr>
        <p:spPr>
          <a:xfrm>
            <a:off x="1097756" y="6522575"/>
            <a:ext cx="4114800" cy="144000"/>
          </a:xfrm>
        </p:spPr>
        <p:txBody>
          <a:bodyPr/>
          <a:lstStyle/>
          <a:p>
            <a:r>
              <a:rPr lang="en-GB"/>
              <a:t>Præsentations titel</a:t>
            </a:r>
            <a:endParaRPr lang="en-GB" dirty="0"/>
          </a:p>
        </p:txBody>
      </p:sp>
      <p:sp>
        <p:nvSpPr>
          <p:cNvPr id="16" name="Text Placeholder 7">
            <a:extLst>
              <a:ext uri="{FF2B5EF4-FFF2-40B4-BE49-F238E27FC236}">
                <a16:creationId xmlns:a16="http://schemas.microsoft.com/office/drawing/2014/main" id="{393E73C8-A609-4404-9ED1-CF6F6D1B4930}"/>
              </a:ext>
            </a:extLst>
          </p:cNvPr>
          <p:cNvSpPr>
            <a:spLocks noGrp="1"/>
          </p:cNvSpPr>
          <p:nvPr>
            <p:ph type="body" sz="quarter" idx="13" hasCustomPrompt="1"/>
          </p:nvPr>
        </p:nvSpPr>
        <p:spPr>
          <a:xfrm rot="-180000">
            <a:off x="454893" y="618228"/>
            <a:ext cx="2151428" cy="696116"/>
          </a:xfrm>
          <a:solidFill>
            <a:schemeClr val="accent2"/>
          </a:solidFill>
        </p:spPr>
        <p:txBody>
          <a:bodyPr/>
          <a:lstStyle>
            <a:lvl1pPr marL="0" indent="0">
              <a:buFontTx/>
              <a:buNone/>
              <a:defRPr sz="100">
                <a:solidFill>
                  <a:schemeClr val="accent2">
                    <a:alpha val="0"/>
                  </a:schemeClr>
                </a:solidFill>
              </a:defRPr>
            </a:lvl1pPr>
          </a:lstStyle>
          <a:p>
            <a:pPr lvl="0"/>
            <a:r>
              <a:rPr lang="en-US" dirty="0"/>
              <a:t>x</a:t>
            </a:r>
            <a:endParaRPr lang="en-GB" dirty="0"/>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5305425" y="708226"/>
            <a:ext cx="5748295" cy="5600500"/>
          </a:xfrm>
        </p:spPr>
        <p:txBody>
          <a:bodyPr/>
          <a:lstStyle>
            <a:lvl1pPr marL="288000" indent="-288000">
              <a:spcBef>
                <a:spcPts val="2400"/>
              </a:spcBef>
              <a:buSzPct val="100000"/>
              <a:buFont typeface="+mj-lt"/>
              <a:buAutoNum type="arabicPeriod"/>
              <a:defRPr>
                <a:solidFill>
                  <a:schemeClr val="tx1"/>
                </a:solidFill>
              </a:defRPr>
            </a:lvl1pPr>
          </a:lstStyle>
          <a:p>
            <a:pPr lvl="0"/>
            <a:r>
              <a:rPr lang="da-DK" dirty="0"/>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8" name="Text Placeholder 7">
            <a:extLst>
              <a:ext uri="{FF2B5EF4-FFF2-40B4-BE49-F238E27FC236}">
                <a16:creationId xmlns:a16="http://schemas.microsoft.com/office/drawing/2014/main" id="{5B792F27-7012-4CF5-A2F0-06BBF0B3BA79}"/>
              </a:ext>
            </a:extLst>
          </p:cNvPr>
          <p:cNvSpPr>
            <a:spLocks noGrp="1"/>
          </p:cNvSpPr>
          <p:nvPr>
            <p:ph type="body" sz="quarter" idx="14" hasCustomPrompt="1"/>
          </p:nvPr>
        </p:nvSpPr>
        <p:spPr>
          <a:xfrm>
            <a:off x="575008" y="638292"/>
            <a:ext cx="1932448" cy="611864"/>
          </a:xfrm>
          <a:noFill/>
        </p:spPr>
        <p:txBody>
          <a:bodyPr>
            <a:noAutofit/>
          </a:bodyPr>
          <a:lstStyle>
            <a:lvl1pPr marL="0" indent="0">
              <a:buFontTx/>
              <a:buNone/>
              <a:defRPr sz="4100" b="1">
                <a:solidFill>
                  <a:schemeClr val="bg1"/>
                </a:solidFill>
                <a:latin typeface="+mj-lt"/>
              </a:defRPr>
            </a:lvl1pPr>
          </a:lstStyle>
          <a:p>
            <a:pPr lvl="0"/>
            <a:r>
              <a:rPr lang="en-US" dirty="0"/>
              <a:t>Agenda</a:t>
            </a:r>
            <a:endParaRPr lang="en-GB" dirty="0"/>
          </a:p>
        </p:txBody>
      </p:sp>
      <p:sp>
        <p:nvSpPr>
          <p:cNvPr id="11" name="Text Placeholder 4">
            <a:extLst>
              <a:ext uri="{FF2B5EF4-FFF2-40B4-BE49-F238E27FC236}">
                <a16:creationId xmlns:a16="http://schemas.microsoft.com/office/drawing/2014/main" id="{1B6994E9-37F3-CE81-D919-E5835FFAB70A}"/>
              </a:ext>
            </a:extLst>
          </p:cNvPr>
          <p:cNvSpPr>
            <a:spLocks noGrp="1"/>
          </p:cNvSpPr>
          <p:nvPr>
            <p:ph type="body" sz="quarter" idx="15" hasCustomPrompt="1"/>
          </p:nvPr>
        </p:nvSpPr>
        <p:spPr>
          <a:xfrm>
            <a:off x="197256" y="2951998"/>
            <a:ext cx="4536000" cy="39060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1369603245"/>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rød">
    <p:bg>
      <p:bgPr>
        <a:solidFill>
          <a:schemeClr val="accent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BD541F7-508C-CB52-DA36-BF4518722669}"/>
              </a:ext>
            </a:extLst>
          </p:cNvPr>
          <p:cNvSpPr>
            <a:spLocks noGrp="1"/>
          </p:cNvSpPr>
          <p:nvPr>
            <p:ph type="body" sz="quarter" idx="16" hasCustomPrompt="1"/>
          </p:nvPr>
        </p:nvSpPr>
        <p:spPr>
          <a:xfrm>
            <a:off x="451792" y="6553827"/>
            <a:ext cx="486000" cy="75600"/>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
        <p:nvSpPr>
          <p:cNvPr id="8" name="Footer Placeholder 4">
            <a:extLst>
              <a:ext uri="{FF2B5EF4-FFF2-40B4-BE49-F238E27FC236}">
                <a16:creationId xmlns:a16="http://schemas.microsoft.com/office/drawing/2014/main" id="{2C94F96F-A055-B2CA-AF2E-CAFBF2B5D821}"/>
              </a:ext>
            </a:extLst>
          </p:cNvPr>
          <p:cNvSpPr>
            <a:spLocks noGrp="1"/>
          </p:cNvSpPr>
          <p:nvPr>
            <p:ph type="ftr" sz="quarter" idx="11"/>
          </p:nvPr>
        </p:nvSpPr>
        <p:spPr>
          <a:xfrm>
            <a:off x="1097756" y="6522575"/>
            <a:ext cx="4114800" cy="144000"/>
          </a:xfrm>
        </p:spPr>
        <p:txBody>
          <a:bodyPr/>
          <a:lstStyle>
            <a:lvl1pPr>
              <a:defRPr>
                <a:solidFill>
                  <a:schemeClr val="bg1"/>
                </a:solidFill>
              </a:defRPr>
            </a:lvl1pPr>
          </a:lstStyle>
          <a:p>
            <a:r>
              <a:rPr lang="en-GB"/>
              <a:t>Præsentations titel</a:t>
            </a:r>
            <a:endParaRPr lang="en-GB" dirty="0"/>
          </a:p>
        </p:txBody>
      </p:sp>
      <p:sp>
        <p:nvSpPr>
          <p:cNvPr id="16" name="Text Placeholder 7">
            <a:extLst>
              <a:ext uri="{FF2B5EF4-FFF2-40B4-BE49-F238E27FC236}">
                <a16:creationId xmlns:a16="http://schemas.microsoft.com/office/drawing/2014/main" id="{393E73C8-A609-4404-9ED1-CF6F6D1B4930}"/>
              </a:ext>
            </a:extLst>
          </p:cNvPr>
          <p:cNvSpPr>
            <a:spLocks noGrp="1"/>
          </p:cNvSpPr>
          <p:nvPr>
            <p:ph type="body" sz="quarter" idx="13" hasCustomPrompt="1"/>
          </p:nvPr>
        </p:nvSpPr>
        <p:spPr>
          <a:xfrm rot="-180000">
            <a:off x="454893" y="618228"/>
            <a:ext cx="2151428" cy="696116"/>
          </a:xfrm>
          <a:solidFill>
            <a:schemeClr val="accent2"/>
          </a:solidFill>
        </p:spPr>
        <p:txBody>
          <a:bodyPr/>
          <a:lstStyle>
            <a:lvl1pPr marL="0" indent="0">
              <a:buFontTx/>
              <a:buNone/>
              <a:defRPr sz="100">
                <a:solidFill>
                  <a:schemeClr val="accent2">
                    <a:alpha val="0"/>
                  </a:schemeClr>
                </a:solidFill>
              </a:defRPr>
            </a:lvl1pPr>
          </a:lstStyle>
          <a:p>
            <a:pPr lvl="0"/>
            <a:r>
              <a:rPr lang="en-US" dirty="0"/>
              <a:t>x</a:t>
            </a:r>
            <a:endParaRPr lang="en-GB" dirty="0"/>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5305425" y="708226"/>
            <a:ext cx="5748295" cy="5600500"/>
          </a:xfrm>
        </p:spPr>
        <p:txBody>
          <a:bodyPr/>
          <a:lstStyle>
            <a:lvl1pPr marL="288000" indent="-288000">
              <a:spcBef>
                <a:spcPts val="2400"/>
              </a:spcBef>
              <a:buSzPct val="100000"/>
              <a:buFont typeface="+mj-lt"/>
              <a:buAutoNum type="arabicPeriod"/>
              <a:defRPr>
                <a:solidFill>
                  <a:schemeClr val="bg1"/>
                </a:solidFill>
              </a:defRPr>
            </a:lvl1pPr>
          </a:lstStyle>
          <a:p>
            <a:pPr lvl="0"/>
            <a:r>
              <a:rPr lang="da-DK" dirty="0"/>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lvl1pPr>
              <a:defRPr>
                <a:solidFill>
                  <a:schemeClr val="bg1"/>
                </a:solidFill>
              </a:defRPr>
            </a:lvl1pPr>
          </a:lstStyle>
          <a:p>
            <a:fld id="{A23C0BB7-6BAB-41B9-B847-BE177CEDBC97}" type="slidenum">
              <a:rPr lang="en-GB" smtClean="0"/>
              <a:pPr/>
              <a:t>‹nr.›</a:t>
            </a:fld>
            <a:endParaRPr lang="en-GB"/>
          </a:p>
        </p:txBody>
      </p:sp>
      <p:sp>
        <p:nvSpPr>
          <p:cNvPr id="18" name="Text Placeholder 7">
            <a:extLst>
              <a:ext uri="{FF2B5EF4-FFF2-40B4-BE49-F238E27FC236}">
                <a16:creationId xmlns:a16="http://schemas.microsoft.com/office/drawing/2014/main" id="{5B792F27-7012-4CF5-A2F0-06BBF0B3BA79}"/>
              </a:ext>
            </a:extLst>
          </p:cNvPr>
          <p:cNvSpPr>
            <a:spLocks noGrp="1"/>
          </p:cNvSpPr>
          <p:nvPr>
            <p:ph type="body" sz="quarter" idx="14" hasCustomPrompt="1"/>
          </p:nvPr>
        </p:nvSpPr>
        <p:spPr>
          <a:xfrm>
            <a:off x="575008" y="638292"/>
            <a:ext cx="1932448" cy="611864"/>
          </a:xfrm>
          <a:noFill/>
        </p:spPr>
        <p:txBody>
          <a:bodyPr>
            <a:noAutofit/>
          </a:bodyPr>
          <a:lstStyle>
            <a:lvl1pPr marL="0" indent="0">
              <a:buFontTx/>
              <a:buNone/>
              <a:defRPr sz="4100" b="1">
                <a:solidFill>
                  <a:schemeClr val="bg1"/>
                </a:solidFill>
                <a:latin typeface="+mj-lt"/>
              </a:defRPr>
            </a:lvl1pPr>
          </a:lstStyle>
          <a:p>
            <a:pPr lvl="0"/>
            <a:r>
              <a:rPr lang="en-US" dirty="0"/>
              <a:t>Agenda</a:t>
            </a:r>
            <a:endParaRPr lang="en-GB" dirty="0"/>
          </a:p>
        </p:txBody>
      </p:sp>
      <p:sp>
        <p:nvSpPr>
          <p:cNvPr id="11" name="Text Placeholder 4">
            <a:extLst>
              <a:ext uri="{FF2B5EF4-FFF2-40B4-BE49-F238E27FC236}">
                <a16:creationId xmlns:a16="http://schemas.microsoft.com/office/drawing/2014/main" id="{1B6994E9-37F3-CE81-D919-E5835FFAB70A}"/>
              </a:ext>
            </a:extLst>
          </p:cNvPr>
          <p:cNvSpPr>
            <a:spLocks noGrp="1"/>
          </p:cNvSpPr>
          <p:nvPr>
            <p:ph type="body" sz="quarter" idx="15" hasCustomPrompt="1"/>
          </p:nvPr>
        </p:nvSpPr>
        <p:spPr>
          <a:xfrm>
            <a:off x="197256" y="2951998"/>
            <a:ext cx="4536000" cy="3906000"/>
          </a:xfrm>
          <a:blipFill>
            <a:blip r:embed="rId3" cstate="hqprint">
              <a:extLst>
                <a:ext uri="{28A0092B-C50C-407E-A947-70E740481C1C}">
                  <a14:useLocalDpi xmlns:a14="http://schemas.microsoft.com/office/drawing/2010/main"/>
                </a:ext>
              </a:extLst>
            </a:blip>
            <a:stretch>
              <a:fillRect/>
            </a:stretch>
          </a:blipFill>
        </p:spPr>
        <p:txBody>
          <a:bodyPr/>
          <a:lstStyle>
            <a:lvl1pPr marL="0" indent="0">
              <a:buNone/>
              <a:defRPr sz="100">
                <a:solidFill>
                  <a:schemeClr val="accent1">
                    <a:alpha val="0"/>
                  </a:schemeClr>
                </a:solidFill>
              </a:defRPr>
            </a:lvl1pPr>
          </a:lstStyle>
          <a:p>
            <a:pPr lvl="0"/>
            <a:r>
              <a:rPr lang="en-US" dirty="0"/>
              <a:t>x</a:t>
            </a:r>
            <a:endParaRPr lang="en-GB" dirty="0"/>
          </a:p>
        </p:txBody>
      </p:sp>
    </p:spTree>
    <p:extLst>
      <p:ext uri="{BB962C8B-B14F-4D97-AF65-F5344CB8AC3E}">
        <p14:creationId xmlns:p14="http://schemas.microsoft.com/office/powerpoint/2010/main" val="107568486"/>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g en spa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DF6B-EAA3-4C9B-A191-44B9CFE13C1E}"/>
              </a:ext>
            </a:extLst>
          </p:cNvPr>
          <p:cNvSpPr>
            <a:spLocks noGrp="1"/>
          </p:cNvSpPr>
          <p:nvPr>
            <p:ph type="title" hasCustomPrompt="1"/>
          </p:nvPr>
        </p:nvSpPr>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BBE011BE-79A2-4903-8D56-803EE2D8E31C}"/>
              </a:ext>
            </a:extLst>
          </p:cNvPr>
          <p:cNvSpPr>
            <a:spLocks noGrp="1"/>
          </p:cNvSpPr>
          <p:nvPr>
            <p:ph idx="1" hasCustomPrompt="1"/>
          </p:nvPr>
        </p:nvSpPr>
        <p:spPr>
          <a:xfrm>
            <a:off x="442913" y="1808163"/>
            <a:ext cx="11306175" cy="4320000"/>
          </a:xfrm>
        </p:spPr>
        <p:txBody>
          <a:bodyPr/>
          <a:lstStyle/>
          <a:p>
            <a:pPr lvl="0"/>
            <a:r>
              <a:rPr lang="da-DK" dirty="0"/>
              <a:t>Klik for at redigere tekst</a:t>
            </a:r>
          </a:p>
        </p:txBody>
      </p:sp>
      <p:sp>
        <p:nvSpPr>
          <p:cNvPr id="4" name="Date Placeholder 3">
            <a:extLst>
              <a:ext uri="{FF2B5EF4-FFF2-40B4-BE49-F238E27FC236}">
                <a16:creationId xmlns:a16="http://schemas.microsoft.com/office/drawing/2014/main" id="{8721EB87-EB20-4EB3-BDE8-5E7FE9E12FE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28B7629-E602-44C5-930E-177769F0B0EA}"/>
              </a:ext>
            </a:extLst>
          </p:cNvPr>
          <p:cNvSpPr>
            <a:spLocks noGrp="1"/>
          </p:cNvSpPr>
          <p:nvPr>
            <p:ph type="ftr" sz="quarter" idx="11"/>
          </p:nvPr>
        </p:nvSpPr>
        <p:spPr/>
        <p:txBody>
          <a:bodyPr/>
          <a:lstStyle/>
          <a:p>
            <a:r>
              <a:rPr lang="en-GB" dirty="0" err="1"/>
              <a:t>Præsentations</a:t>
            </a:r>
            <a:r>
              <a:rPr lang="en-GB" dirty="0"/>
              <a:t> </a:t>
            </a:r>
            <a:r>
              <a:rPr lang="en-GB" dirty="0" err="1"/>
              <a:t>titel</a:t>
            </a:r>
            <a:endParaRPr lang="en-GB" dirty="0"/>
          </a:p>
        </p:txBody>
      </p:sp>
      <p:sp>
        <p:nvSpPr>
          <p:cNvPr id="6" name="Slide Number Placeholder 5">
            <a:extLst>
              <a:ext uri="{FF2B5EF4-FFF2-40B4-BE49-F238E27FC236}">
                <a16:creationId xmlns:a16="http://schemas.microsoft.com/office/drawing/2014/main" id="{B4D494EA-1A5C-42A6-9749-26726B2EAA3C}"/>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65115610-0707-FBC9-AA86-5A32090B3D48}"/>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2770216006"/>
      </p:ext>
    </p:extLst>
  </p:cSld>
  <p:clrMapOvr>
    <a:masterClrMapping/>
  </p:clrMapOvr>
  <p:extLst>
    <p:ext uri="{DCECCB84-F9BA-43D5-87BE-67443E8EF086}">
      <p15:sldGuideLst xmlns:p15="http://schemas.microsoft.com/office/powerpoint/2012/main">
        <p15:guide id="1" orient="horz" pos="113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g to spal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5362552" cy="4320000"/>
          </a:xfrm>
        </p:spPr>
        <p:txBody>
          <a:bodyPr/>
          <a:lstStyle/>
          <a:p>
            <a:pPr lvl="0"/>
            <a:r>
              <a:rPr lang="da-DK" dirty="0"/>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6171908" y="1825625"/>
            <a:ext cx="5577180"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8" name="Text Placeholder 7">
            <a:extLst>
              <a:ext uri="{FF2B5EF4-FFF2-40B4-BE49-F238E27FC236}">
                <a16:creationId xmlns:a16="http://schemas.microsoft.com/office/drawing/2014/main" id="{8E836C54-A88E-BE6F-350E-1D4BCBE8F59F}"/>
              </a:ext>
            </a:extLst>
          </p:cNvPr>
          <p:cNvSpPr>
            <a:spLocks noGrp="1"/>
          </p:cNvSpPr>
          <p:nvPr>
            <p:ph type="body" sz="quarter" idx="13"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3599623527"/>
      </p:ext>
    </p:extLst>
  </p:cSld>
  <p:clrMapOvr>
    <a:masterClrMapping/>
  </p:clrMapOvr>
  <p:extLst>
    <p:ext uri="{DCECCB84-F9BA-43D5-87BE-67443E8EF086}">
      <p15:sldGuideLst xmlns:p15="http://schemas.microsoft.com/office/powerpoint/2012/main">
        <p15:guide id="1" pos="3659" userDrawn="1">
          <p15:clr>
            <a:srgbClr val="A4A3A4"/>
          </p15:clr>
        </p15:guide>
        <p15:guide id="2" pos="3885" userDrawn="1">
          <p15:clr>
            <a:srgbClr val="A4A3A4"/>
          </p15:clr>
        </p15:guide>
        <p15:guide id="3" orient="horz" pos="1139"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tre spal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EE1D-6B8B-4C06-BF97-E40D7D35418D}"/>
              </a:ext>
            </a:extLst>
          </p:cNvPr>
          <p:cNvSpPr>
            <a:spLocks noGrp="1"/>
          </p:cNvSpPr>
          <p:nvPr>
            <p:ph type="title" hasCustomPrompt="1"/>
          </p:nvPr>
        </p:nvSpPr>
        <p:spPr/>
        <p:txBody>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Content Placeholder 2">
            <a:extLst>
              <a:ext uri="{FF2B5EF4-FFF2-40B4-BE49-F238E27FC236}">
                <a16:creationId xmlns:a16="http://schemas.microsoft.com/office/drawing/2014/main" id="{99A19B23-8D94-4C07-BD0B-ACE2E138BE3F}"/>
              </a:ext>
            </a:extLst>
          </p:cNvPr>
          <p:cNvSpPr>
            <a:spLocks noGrp="1"/>
          </p:cNvSpPr>
          <p:nvPr>
            <p:ph sz="half" idx="1" hasCustomPrompt="1"/>
          </p:nvPr>
        </p:nvSpPr>
        <p:spPr>
          <a:xfrm>
            <a:off x="449356" y="1825625"/>
            <a:ext cx="3526577" cy="4320000"/>
          </a:xfrm>
        </p:spPr>
        <p:txBody>
          <a:bodyPr/>
          <a:lstStyle/>
          <a:p>
            <a:pPr lvl="0"/>
            <a:r>
              <a:rPr lang="da-DK" dirty="0"/>
              <a:t>Klik for at redigere tekst</a:t>
            </a:r>
          </a:p>
        </p:txBody>
      </p:sp>
      <p:sp>
        <p:nvSpPr>
          <p:cNvPr id="4" name="Content Placeholder 3">
            <a:extLst>
              <a:ext uri="{FF2B5EF4-FFF2-40B4-BE49-F238E27FC236}">
                <a16:creationId xmlns:a16="http://schemas.microsoft.com/office/drawing/2014/main" id="{F371CEDF-C080-4089-B677-FFBC21DDCE01}"/>
              </a:ext>
            </a:extLst>
          </p:cNvPr>
          <p:cNvSpPr>
            <a:spLocks noGrp="1"/>
          </p:cNvSpPr>
          <p:nvPr>
            <p:ph sz="half" idx="2" hasCustomPrompt="1"/>
          </p:nvPr>
        </p:nvSpPr>
        <p:spPr>
          <a:xfrm>
            <a:off x="4335933" y="1825625"/>
            <a:ext cx="3526577" cy="4320000"/>
          </a:xfrm>
        </p:spPr>
        <p:txBody>
          <a:bodyPr/>
          <a:lstStyle/>
          <a:p>
            <a:pPr lvl="0"/>
            <a:r>
              <a:rPr lang="da-DK" dirty="0"/>
              <a:t>Klik for at redigere tekst</a:t>
            </a:r>
          </a:p>
        </p:txBody>
      </p:sp>
      <p:sp>
        <p:nvSpPr>
          <p:cNvPr id="5" name="Date Placeholder 4">
            <a:extLst>
              <a:ext uri="{FF2B5EF4-FFF2-40B4-BE49-F238E27FC236}">
                <a16:creationId xmlns:a16="http://schemas.microsoft.com/office/drawing/2014/main" id="{8A2E4233-9391-4AD9-89C5-00B2492E3AA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A0865625-CEFE-4D5B-99E8-2F2FAC565490}"/>
              </a:ext>
            </a:extLst>
          </p:cNvPr>
          <p:cNvSpPr>
            <a:spLocks noGrp="1"/>
          </p:cNvSpPr>
          <p:nvPr>
            <p:ph type="ftr" sz="quarter" idx="11"/>
          </p:nvPr>
        </p:nvSpPr>
        <p:spPr/>
        <p:txBody>
          <a:bodyPr/>
          <a:lstStyle/>
          <a:p>
            <a:r>
              <a:rPr lang="en-GB"/>
              <a:t>Præsentations titel</a:t>
            </a:r>
          </a:p>
        </p:txBody>
      </p:sp>
      <p:sp>
        <p:nvSpPr>
          <p:cNvPr id="7" name="Slide Number Placeholder 6">
            <a:extLst>
              <a:ext uri="{FF2B5EF4-FFF2-40B4-BE49-F238E27FC236}">
                <a16:creationId xmlns:a16="http://schemas.microsoft.com/office/drawing/2014/main" id="{5475DAF2-1219-4A36-A2E1-E984A2431200}"/>
              </a:ext>
            </a:extLst>
          </p:cNvPr>
          <p:cNvSpPr>
            <a:spLocks noGrp="1"/>
          </p:cNvSpPr>
          <p:nvPr>
            <p:ph type="sldNum" sz="quarter" idx="12"/>
          </p:nvPr>
        </p:nvSpPr>
        <p:spPr/>
        <p:txBody>
          <a:bodyPr/>
          <a:lstStyle/>
          <a:p>
            <a:fld id="{A23C0BB7-6BAB-41B9-B847-BE177CEDBC97}" type="slidenum">
              <a:rPr lang="en-GB" smtClean="0"/>
              <a:t>‹nr.›</a:t>
            </a:fld>
            <a:endParaRPr lang="en-GB"/>
          </a:p>
        </p:txBody>
      </p:sp>
      <p:sp>
        <p:nvSpPr>
          <p:cNvPr id="12" name="Content Placeholder 3">
            <a:extLst>
              <a:ext uri="{FF2B5EF4-FFF2-40B4-BE49-F238E27FC236}">
                <a16:creationId xmlns:a16="http://schemas.microsoft.com/office/drawing/2014/main" id="{71CC9945-3DB5-4F5F-9CB1-2FB8C9CD96B1}"/>
              </a:ext>
            </a:extLst>
          </p:cNvPr>
          <p:cNvSpPr>
            <a:spLocks noGrp="1"/>
          </p:cNvSpPr>
          <p:nvPr>
            <p:ph sz="half" idx="13" hasCustomPrompt="1"/>
          </p:nvPr>
        </p:nvSpPr>
        <p:spPr>
          <a:xfrm>
            <a:off x="8216069" y="1825625"/>
            <a:ext cx="3526575" cy="4320000"/>
          </a:xfrm>
        </p:spPr>
        <p:txBody>
          <a:bodyPr/>
          <a:lstStyle/>
          <a:p>
            <a:pPr lvl="0"/>
            <a:r>
              <a:rPr lang="da-DK" dirty="0"/>
              <a:t>Klik for at redigere tekst</a:t>
            </a:r>
          </a:p>
        </p:txBody>
      </p:sp>
      <p:sp>
        <p:nvSpPr>
          <p:cNvPr id="9" name="Text Placeholder 7">
            <a:extLst>
              <a:ext uri="{FF2B5EF4-FFF2-40B4-BE49-F238E27FC236}">
                <a16:creationId xmlns:a16="http://schemas.microsoft.com/office/drawing/2014/main" id="{A1B871C0-D018-D78D-FECE-0DEBF41D3491}"/>
              </a:ext>
            </a:extLst>
          </p:cNvPr>
          <p:cNvSpPr>
            <a:spLocks noGrp="1"/>
          </p:cNvSpPr>
          <p:nvPr>
            <p:ph type="body" sz="quarter" idx="14" hasCustomPrompt="1"/>
          </p:nvPr>
        </p:nvSpPr>
        <p:spPr>
          <a:xfrm>
            <a:off x="442913" y="6211893"/>
            <a:ext cx="11306175" cy="126000"/>
          </a:xfrm>
        </p:spPr>
        <p:txBody>
          <a:bodyPr anchor="b" anchorCtr="0"/>
          <a:lstStyle>
            <a:lvl1pPr marL="0" indent="0">
              <a:buNone/>
              <a:defRPr sz="700">
                <a:solidFill>
                  <a:schemeClr val="bg1">
                    <a:lumMod val="50000"/>
                  </a:schemeClr>
                </a:solidFill>
              </a:defRPr>
            </a:lvl1pPr>
          </a:lstStyle>
          <a:p>
            <a:pPr lvl="0"/>
            <a:r>
              <a:rPr lang="en-US" dirty="0" err="1"/>
              <a:t>Indsæt</a:t>
            </a:r>
            <a:r>
              <a:rPr lang="en-US" dirty="0"/>
              <a:t> Note:</a:t>
            </a:r>
            <a:endParaRPr lang="en-GB" dirty="0"/>
          </a:p>
        </p:txBody>
      </p:sp>
    </p:spTree>
    <p:extLst>
      <p:ext uri="{BB962C8B-B14F-4D97-AF65-F5344CB8AC3E}">
        <p14:creationId xmlns:p14="http://schemas.microsoft.com/office/powerpoint/2010/main" val="2367948239"/>
      </p:ext>
    </p:extLst>
  </p:cSld>
  <p:clrMapOvr>
    <a:masterClrMapping/>
  </p:clrMapOvr>
  <p:extLst>
    <p:ext uri="{DCECCB84-F9BA-43D5-87BE-67443E8EF086}">
      <p15:sldGuideLst xmlns:p15="http://schemas.microsoft.com/office/powerpoint/2012/main">
        <p15:guide id="1" pos="2502" userDrawn="1">
          <p15:clr>
            <a:srgbClr val="A4A3A4"/>
          </p15:clr>
        </p15:guide>
        <p15:guide id="2" pos="2729" userDrawn="1">
          <p15:clr>
            <a:srgbClr val="A4A3A4"/>
          </p15:clr>
        </p15:guide>
        <p15:guide id="3" pos="4951" userDrawn="1">
          <p15:clr>
            <a:srgbClr val="A4A3A4"/>
          </p15:clr>
        </p15:guide>
        <p15:guide id="4" pos="5178" userDrawn="1">
          <p15:clr>
            <a:srgbClr val="A4A3A4"/>
          </p15:clr>
        </p15:guide>
        <p15:guide id="5" orient="horz" pos="1139" userDrawn="1">
          <p15:clr>
            <a:srgbClr val="A4A3A4"/>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FB2E1-5964-4F03-BEE8-7CBCC7FCBE65}"/>
              </a:ext>
            </a:extLst>
          </p:cNvPr>
          <p:cNvSpPr>
            <a:spLocks noGrp="1"/>
          </p:cNvSpPr>
          <p:nvPr>
            <p:ph type="title"/>
          </p:nvPr>
        </p:nvSpPr>
        <p:spPr>
          <a:xfrm>
            <a:off x="442914" y="441326"/>
            <a:ext cx="9144000" cy="1152988"/>
          </a:xfrm>
          <a:prstGeom prst="rect">
            <a:avLst/>
          </a:prstGeom>
        </p:spPr>
        <p:txBody>
          <a:bodyPr vert="horz" lIns="0" tIns="0" rIns="0" bIns="0" rtlCol="0" anchor="t" anchorCtr="0">
            <a:noAutofit/>
          </a:bodyPr>
          <a:lstStyle/>
          <a:p>
            <a:r>
              <a:rPr lang="en-US" dirty="0" err="1"/>
              <a:t>Klik</a:t>
            </a:r>
            <a:r>
              <a:rPr lang="en-US" dirty="0"/>
              <a:t> for at </a:t>
            </a:r>
            <a:r>
              <a:rPr lang="en-US" dirty="0" err="1"/>
              <a:t>redigere</a:t>
            </a:r>
            <a:r>
              <a:rPr lang="en-US" dirty="0"/>
              <a:t> </a:t>
            </a:r>
            <a:r>
              <a:rPr lang="en-US" dirty="0" err="1"/>
              <a:t>titel</a:t>
            </a:r>
            <a:endParaRPr lang="en-GB" dirty="0"/>
          </a:p>
        </p:txBody>
      </p:sp>
      <p:sp>
        <p:nvSpPr>
          <p:cNvPr id="3" name="Text Placeholder 2">
            <a:extLst>
              <a:ext uri="{FF2B5EF4-FFF2-40B4-BE49-F238E27FC236}">
                <a16:creationId xmlns:a16="http://schemas.microsoft.com/office/drawing/2014/main" id="{CFFE28DD-84FC-40AD-89FD-5F5195685915}"/>
              </a:ext>
            </a:extLst>
          </p:cNvPr>
          <p:cNvSpPr>
            <a:spLocks noGrp="1"/>
          </p:cNvSpPr>
          <p:nvPr>
            <p:ph type="body" idx="1"/>
          </p:nvPr>
        </p:nvSpPr>
        <p:spPr>
          <a:xfrm>
            <a:off x="442913" y="1808163"/>
            <a:ext cx="11306175" cy="4500562"/>
          </a:xfrm>
          <a:prstGeom prst="rect">
            <a:avLst/>
          </a:prstGeom>
        </p:spPr>
        <p:txBody>
          <a:bodyPr vert="horz" lIns="0" tIns="0" rIns="0" bIns="0" rtlCol="0">
            <a:noAutofit/>
          </a:bodyPr>
          <a:lstStyle/>
          <a:p>
            <a:pPr lvl="0"/>
            <a:r>
              <a:rPr lang="da-DK" dirty="0"/>
              <a:t>Klik for at redigere tekst</a:t>
            </a:r>
          </a:p>
          <a:p>
            <a:pPr lvl="1"/>
            <a:r>
              <a:rPr lang="en-US" dirty="0" err="1"/>
              <a:t>Andet</a:t>
            </a:r>
            <a:r>
              <a:rPr lang="en-US" dirty="0"/>
              <a:t> </a:t>
            </a:r>
            <a:r>
              <a:rPr lang="en-US" dirty="0" err="1"/>
              <a:t>niveau</a:t>
            </a:r>
            <a:endParaRPr lang="en-US" dirty="0"/>
          </a:p>
          <a:p>
            <a:pPr lvl="2"/>
            <a:r>
              <a:rPr lang="en-US" dirty="0" err="1"/>
              <a:t>Tredie</a:t>
            </a:r>
            <a:r>
              <a:rPr lang="en-US" dirty="0"/>
              <a:t> </a:t>
            </a:r>
            <a:r>
              <a:rPr lang="en-US" dirty="0" err="1"/>
              <a:t>niveau</a:t>
            </a:r>
            <a:endParaRPr lang="en-US" dirty="0"/>
          </a:p>
          <a:p>
            <a:pPr lvl="3"/>
            <a:r>
              <a:rPr lang="en-US" dirty="0" err="1"/>
              <a:t>Fjerde</a:t>
            </a:r>
            <a:r>
              <a:rPr lang="en-US" dirty="0"/>
              <a:t> </a:t>
            </a:r>
            <a:r>
              <a:rPr lang="en-US" dirty="0" err="1"/>
              <a:t>niveau</a:t>
            </a:r>
            <a:endParaRPr lang="en-US" dirty="0"/>
          </a:p>
          <a:p>
            <a:pPr lvl="4"/>
            <a:r>
              <a:rPr lang="en-US" dirty="0" err="1"/>
              <a:t>Femte</a:t>
            </a:r>
            <a:r>
              <a:rPr lang="en-US" dirty="0"/>
              <a:t> </a:t>
            </a:r>
            <a:r>
              <a:rPr lang="en-US" dirty="0" err="1"/>
              <a:t>niveau</a:t>
            </a:r>
            <a:endParaRPr lang="en-US" dirty="0"/>
          </a:p>
          <a:p>
            <a:pPr lvl="5"/>
            <a:r>
              <a:rPr lang="en-US" dirty="0" err="1"/>
              <a:t>Sjette</a:t>
            </a:r>
            <a:endParaRPr lang="en-US" dirty="0"/>
          </a:p>
          <a:p>
            <a:pPr lvl="6"/>
            <a:r>
              <a:rPr lang="en-US" dirty="0"/>
              <a:t>SYVENDE</a:t>
            </a:r>
          </a:p>
        </p:txBody>
      </p:sp>
      <p:sp>
        <p:nvSpPr>
          <p:cNvPr id="4" name="Date Placeholder 3">
            <a:extLst>
              <a:ext uri="{FF2B5EF4-FFF2-40B4-BE49-F238E27FC236}">
                <a16:creationId xmlns:a16="http://schemas.microsoft.com/office/drawing/2014/main" id="{744BED4E-DC9F-4A0E-B240-ADC244C71E76}"/>
              </a:ext>
            </a:extLst>
          </p:cNvPr>
          <p:cNvSpPr>
            <a:spLocks noGrp="1"/>
          </p:cNvSpPr>
          <p:nvPr>
            <p:ph type="dt" sz="half" idx="2"/>
          </p:nvPr>
        </p:nvSpPr>
        <p:spPr>
          <a:xfrm>
            <a:off x="8556812" y="6522575"/>
            <a:ext cx="2743200" cy="144000"/>
          </a:xfrm>
          <a:prstGeom prst="rect">
            <a:avLst/>
          </a:prstGeom>
        </p:spPr>
        <p:txBody>
          <a:bodyPr vert="horz" lIns="0" tIns="0" rIns="0" bIns="0" rtlCol="0" anchor="ctr"/>
          <a:lstStyle>
            <a:lvl1pPr algn="r">
              <a:defRPr sz="700">
                <a:solidFill>
                  <a:schemeClr val="accent2"/>
                </a:solidFill>
              </a:defRPr>
            </a:lvl1pPr>
          </a:lstStyle>
          <a:p>
            <a:endParaRPr lang="en-GB" dirty="0"/>
          </a:p>
        </p:txBody>
      </p:sp>
      <p:sp>
        <p:nvSpPr>
          <p:cNvPr id="5" name="Footer Placeholder 4">
            <a:extLst>
              <a:ext uri="{FF2B5EF4-FFF2-40B4-BE49-F238E27FC236}">
                <a16:creationId xmlns:a16="http://schemas.microsoft.com/office/drawing/2014/main" id="{213C9319-CFE7-412D-A9F6-A48F28C77ECC}"/>
              </a:ext>
            </a:extLst>
          </p:cNvPr>
          <p:cNvSpPr>
            <a:spLocks noGrp="1"/>
          </p:cNvSpPr>
          <p:nvPr>
            <p:ph type="ftr" sz="quarter" idx="3"/>
          </p:nvPr>
        </p:nvSpPr>
        <p:spPr>
          <a:xfrm>
            <a:off x="1097756" y="6522575"/>
            <a:ext cx="4114800" cy="144000"/>
          </a:xfrm>
          <a:prstGeom prst="rect">
            <a:avLst/>
          </a:prstGeom>
        </p:spPr>
        <p:txBody>
          <a:bodyPr vert="horz" lIns="0" tIns="0" rIns="0" bIns="0" rtlCol="0" anchor="ctr"/>
          <a:lstStyle>
            <a:lvl1pPr algn="l">
              <a:defRPr sz="700">
                <a:solidFill>
                  <a:schemeClr val="accent2"/>
                </a:solidFill>
              </a:defRPr>
            </a:lvl1pPr>
          </a:lstStyle>
          <a:p>
            <a:r>
              <a:rPr lang="en-US" dirty="0" err="1"/>
              <a:t>Præsentations</a:t>
            </a:r>
            <a:r>
              <a:rPr lang="en-US"/>
              <a:t> titel</a:t>
            </a:r>
            <a:endParaRPr lang="en-GB" dirty="0"/>
          </a:p>
        </p:txBody>
      </p:sp>
      <p:sp>
        <p:nvSpPr>
          <p:cNvPr id="6" name="Slide Number Placeholder 5">
            <a:extLst>
              <a:ext uri="{FF2B5EF4-FFF2-40B4-BE49-F238E27FC236}">
                <a16:creationId xmlns:a16="http://schemas.microsoft.com/office/drawing/2014/main" id="{E76D594A-2A74-4054-A214-EDF0292EC916}"/>
              </a:ext>
            </a:extLst>
          </p:cNvPr>
          <p:cNvSpPr>
            <a:spLocks noGrp="1"/>
          </p:cNvSpPr>
          <p:nvPr>
            <p:ph type="sldNum" sz="quarter" idx="4"/>
          </p:nvPr>
        </p:nvSpPr>
        <p:spPr>
          <a:xfrm>
            <a:off x="11389088" y="6522575"/>
            <a:ext cx="360000" cy="144000"/>
          </a:xfrm>
          <a:prstGeom prst="rect">
            <a:avLst/>
          </a:prstGeom>
        </p:spPr>
        <p:txBody>
          <a:bodyPr vert="horz" lIns="0" tIns="0" rIns="0" bIns="0" rtlCol="0" anchor="ctr"/>
          <a:lstStyle>
            <a:lvl1pPr algn="r">
              <a:defRPr sz="700">
                <a:solidFill>
                  <a:schemeClr val="accent2"/>
                </a:solidFill>
              </a:defRPr>
            </a:lvl1pPr>
          </a:lstStyle>
          <a:p>
            <a:fld id="{A23C0BB7-6BAB-41B9-B847-BE177CEDBC97}" type="slidenum">
              <a:rPr lang="en-GB" smtClean="0"/>
              <a:pPr/>
              <a:t>‹nr.›</a:t>
            </a:fld>
            <a:endParaRPr lang="en-GB"/>
          </a:p>
        </p:txBody>
      </p:sp>
      <p:sp>
        <p:nvSpPr>
          <p:cNvPr id="7" name="TextBox 6">
            <a:extLst>
              <a:ext uri="{FF2B5EF4-FFF2-40B4-BE49-F238E27FC236}">
                <a16:creationId xmlns:a16="http://schemas.microsoft.com/office/drawing/2014/main" id="{3B6D2537-C303-4988-B742-2DFA79DD5D41}"/>
              </a:ext>
            </a:extLst>
          </p:cNvPr>
          <p:cNvSpPr txBox="1"/>
          <p:nvPr userDrawn="1"/>
        </p:nvSpPr>
        <p:spPr>
          <a:xfrm>
            <a:off x="442913" y="6540714"/>
            <a:ext cx="654843" cy="107722"/>
          </a:xfrm>
          <a:prstGeom prst="rect">
            <a:avLst/>
          </a:prstGeom>
          <a:noFill/>
        </p:spPr>
        <p:txBody>
          <a:bodyPr wrap="square" lIns="0" tIns="0" rIns="0" bIns="0" rtlCol="0" anchor="ctr" anchorCtr="0">
            <a:spAutoFit/>
          </a:bodyPr>
          <a:lstStyle/>
          <a:p>
            <a:r>
              <a:rPr lang="en-US" sz="700" baseline="0" dirty="0" err="1">
                <a:solidFill>
                  <a:schemeClr val="accent2"/>
                </a:solidFill>
              </a:rPr>
              <a:t>Børns</a:t>
            </a:r>
            <a:r>
              <a:rPr lang="en-US" sz="700" baseline="0" dirty="0">
                <a:solidFill>
                  <a:schemeClr val="accent2"/>
                </a:solidFill>
              </a:rPr>
              <a:t> </a:t>
            </a:r>
            <a:r>
              <a:rPr lang="en-US" sz="700" baseline="0" dirty="0" err="1">
                <a:solidFill>
                  <a:schemeClr val="accent2"/>
                </a:solidFill>
              </a:rPr>
              <a:t>Vilkår</a:t>
            </a:r>
            <a:endParaRPr lang="en-GB" sz="700" baseline="0" dirty="0">
              <a:solidFill>
                <a:schemeClr val="accent2"/>
              </a:solidFill>
            </a:endParaRPr>
          </a:p>
        </p:txBody>
      </p:sp>
    </p:spTree>
    <p:extLst>
      <p:ext uri="{BB962C8B-B14F-4D97-AF65-F5344CB8AC3E}">
        <p14:creationId xmlns:p14="http://schemas.microsoft.com/office/powerpoint/2010/main" val="399491929"/>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71" r:id="rId3"/>
    <p:sldLayoutId id="2147483693" r:id="rId4"/>
    <p:sldLayoutId id="2147483670" r:id="rId5"/>
    <p:sldLayoutId id="2147483682" r:id="rId6"/>
    <p:sldLayoutId id="2147483650" r:id="rId7"/>
    <p:sldLayoutId id="2147483652" r:id="rId8"/>
    <p:sldLayoutId id="2147483658" r:id="rId9"/>
    <p:sldLayoutId id="2147483662" r:id="rId10"/>
    <p:sldLayoutId id="2147483677" r:id="rId11"/>
    <p:sldLayoutId id="2147483664" r:id="rId12"/>
    <p:sldLayoutId id="2147483665" r:id="rId13"/>
    <p:sldLayoutId id="2147483678" r:id="rId14"/>
    <p:sldLayoutId id="2147483666" r:id="rId15"/>
    <p:sldLayoutId id="2147483667" r:id="rId16"/>
    <p:sldLayoutId id="2147483683" r:id="rId17"/>
    <p:sldLayoutId id="2147483669" r:id="rId18"/>
    <p:sldLayoutId id="2147483679" r:id="rId19"/>
    <p:sldLayoutId id="2147483690" r:id="rId20"/>
    <p:sldLayoutId id="2147483692" r:id="rId21"/>
    <p:sldLayoutId id="2147483691" r:id="rId22"/>
    <p:sldLayoutId id="2147483680" r:id="rId23"/>
    <p:sldLayoutId id="2147483687" r:id="rId24"/>
    <p:sldLayoutId id="2147483688" r:id="rId25"/>
    <p:sldLayoutId id="2147483681" r:id="rId26"/>
    <p:sldLayoutId id="2147483689" r:id="rId27"/>
    <p:sldLayoutId id="2147483672" r:id="rId28"/>
    <p:sldLayoutId id="2147483674" r:id="rId29"/>
    <p:sldLayoutId id="2147483698" r:id="rId30"/>
    <p:sldLayoutId id="2147483694" r:id="rId31"/>
    <p:sldLayoutId id="2147483696" r:id="rId32"/>
    <p:sldLayoutId id="2147483695" r:id="rId33"/>
    <p:sldLayoutId id="2147483697" r:id="rId34"/>
    <p:sldLayoutId id="2147483699" r:id="rId35"/>
  </p:sldLayoutIdLst>
  <p:hf hdr="0" ftr="0" dt="0"/>
  <p:txStyles>
    <p:title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p:titleStyle>
    <p:bodyStyle>
      <a:lvl1pPr marL="144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userDrawn="1">
          <p15:clr>
            <a:srgbClr val="A4A3A4"/>
          </p15:clr>
        </p15:guide>
        <p15:guide id="3" pos="279" userDrawn="1">
          <p15:clr>
            <a:srgbClr val="A4A3A4"/>
          </p15:clr>
        </p15:guide>
        <p15:guide id="4" pos="7401" userDrawn="1">
          <p15:clr>
            <a:srgbClr val="A4A3A4"/>
          </p15:clr>
        </p15:guide>
        <p15:guide id="5" orient="horz" pos="3974"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image" Target="../media/image33.jpeg"/><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3.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jpg"/></Relationships>
</file>

<file path=ppt/slides/_rels/slide1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tags" Target="../tags/tag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ags" Target="../tags/tag3.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ags" Target="../tags/tag4.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5.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ags" Target="../tags/tag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1">
            <a:extLst>
              <a:ext uri="{FF2B5EF4-FFF2-40B4-BE49-F238E27FC236}">
                <a16:creationId xmlns:a16="http://schemas.microsoft.com/office/drawing/2014/main" id="{2B4EF214-8E64-5AAC-0E56-E1F7A24B3A36}"/>
              </a:ext>
            </a:extLst>
          </p:cNvPr>
          <p:cNvPicPr>
            <a:picLocks noGrp="1" noChangeAspect="1"/>
          </p:cNvPicPr>
          <p:nvPr>
            <p:ph type="pic" sz="quarter" idx="14"/>
            <p:custDataLst>
              <p:tags r:id="rId3"/>
            </p:custDataLst>
          </p:nvPr>
        </p:nvPicPr>
        <p:blipFill rotWithShape="1">
          <a:blip r:embed="rId6">
            <a:extLst>
              <a:ext uri="{28A0092B-C50C-407E-A947-70E740481C1C}">
                <a14:useLocalDpi xmlns:a14="http://schemas.microsoft.com/office/drawing/2010/main" val="0"/>
              </a:ext>
            </a:extLst>
          </a:blip>
          <a:srcRect l="8" t="25753" r="-8" b="20461"/>
          <a:stretch/>
        </p:blipFill>
        <p:spPr>
          <a:xfrm rot="21420000">
            <a:off x="-69846" y="-652"/>
            <a:ext cx="12199826" cy="4380004"/>
          </a:xfrm>
        </p:spPr>
      </p:pic>
      <p:sp>
        <p:nvSpPr>
          <p:cNvPr id="9" name="Title 8">
            <a:extLst>
              <a:ext uri="{FF2B5EF4-FFF2-40B4-BE49-F238E27FC236}">
                <a16:creationId xmlns:a16="http://schemas.microsoft.com/office/drawing/2014/main" id="{75680792-E41C-53B4-CF2A-90C7E1DABA16}"/>
              </a:ext>
            </a:extLst>
          </p:cNvPr>
          <p:cNvSpPr>
            <a:spLocks noGrp="1"/>
          </p:cNvSpPr>
          <p:nvPr>
            <p:ph type="ctrTitle"/>
          </p:nvPr>
        </p:nvSpPr>
        <p:spPr>
          <a:xfrm>
            <a:off x="658813" y="4352175"/>
            <a:ext cx="10718024" cy="1581664"/>
          </a:xfrm>
        </p:spPr>
        <p:txBody>
          <a:bodyPr/>
          <a:lstStyle/>
          <a:p>
            <a:r>
              <a:rPr lang="it-IT" dirty="0"/>
              <a:t>Oplæg til </a:t>
            </a:r>
            <a:r>
              <a:rPr lang="it-IT" dirty="0">
                <a:highlight>
                  <a:srgbClr val="000000"/>
                </a:highlight>
              </a:rPr>
              <a:t> Fælles Aftaler</a:t>
            </a:r>
            <a:r>
              <a:rPr lang="it-IT" dirty="0"/>
              <a:t> om digitale og sociale medier</a:t>
            </a:r>
            <a:endParaRPr lang="en-GB" dirty="0"/>
          </a:p>
        </p:txBody>
      </p:sp>
      <p:sp>
        <p:nvSpPr>
          <p:cNvPr id="11" name="Text Placeholder 10">
            <a:extLst>
              <a:ext uri="{FF2B5EF4-FFF2-40B4-BE49-F238E27FC236}">
                <a16:creationId xmlns:a16="http://schemas.microsoft.com/office/drawing/2014/main" id="{3BF7509D-7A4C-1EF9-DA66-1AAE3EC541E9}"/>
              </a:ext>
            </a:extLst>
          </p:cNvPr>
          <p:cNvSpPr>
            <a:spLocks noGrp="1"/>
          </p:cNvSpPr>
          <p:nvPr>
            <p:ph type="body" sz="quarter" idx="10"/>
          </p:nvPr>
        </p:nvSpPr>
        <p:spPr/>
        <p:txBody>
          <a:bodyPr/>
          <a:lstStyle/>
          <a:p>
            <a:endParaRPr lang="en-GB" dirty="0"/>
          </a:p>
        </p:txBody>
      </p:sp>
    </p:spTree>
    <p:custDataLst>
      <p:custData r:id="rId1"/>
      <p:custData r:id="rId2"/>
    </p:custDataLst>
    <p:extLst>
      <p:ext uri="{BB962C8B-B14F-4D97-AF65-F5344CB8AC3E}">
        <p14:creationId xmlns:p14="http://schemas.microsoft.com/office/powerpoint/2010/main" val="3764008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8407EBB-D4EC-D5F2-2EE2-01820C2BB93B}"/>
              </a:ext>
            </a:extLst>
          </p:cNvPr>
          <p:cNvSpPr>
            <a:spLocks noGrp="1"/>
          </p:cNvSpPr>
          <p:nvPr>
            <p:ph type="body" sz="quarter" idx="16"/>
          </p:nvPr>
        </p:nvSpPr>
        <p:spPr/>
        <p:txBody>
          <a:bodyPr/>
          <a:lstStyle/>
          <a:p>
            <a:endParaRPr lang="da-DK"/>
          </a:p>
        </p:txBody>
      </p:sp>
      <p:sp>
        <p:nvSpPr>
          <p:cNvPr id="3" name="Pladsholder til tekst 2">
            <a:extLst>
              <a:ext uri="{FF2B5EF4-FFF2-40B4-BE49-F238E27FC236}">
                <a16:creationId xmlns:a16="http://schemas.microsoft.com/office/drawing/2014/main" id="{78A43CF7-E2DC-03AE-0127-3A3F66FFCCB0}"/>
              </a:ext>
            </a:extLst>
          </p:cNvPr>
          <p:cNvSpPr>
            <a:spLocks noGrp="1"/>
          </p:cNvSpPr>
          <p:nvPr>
            <p:ph type="body" sz="quarter" idx="13"/>
          </p:nvPr>
        </p:nvSpPr>
        <p:spPr>
          <a:xfrm rot="-180000">
            <a:off x="3782377" y="605787"/>
            <a:ext cx="2626868" cy="696116"/>
          </a:xfrm>
          <a:ln>
            <a:solidFill>
              <a:schemeClr val="tx1"/>
            </a:solidFill>
          </a:ln>
        </p:spPr>
        <p:txBody>
          <a:bodyPr/>
          <a:lstStyle/>
          <a:p>
            <a:endParaRPr lang="da-DK"/>
          </a:p>
        </p:txBody>
      </p:sp>
      <p:sp>
        <p:nvSpPr>
          <p:cNvPr id="4" name="Pladsholder til indhold 3">
            <a:extLst>
              <a:ext uri="{FF2B5EF4-FFF2-40B4-BE49-F238E27FC236}">
                <a16:creationId xmlns:a16="http://schemas.microsoft.com/office/drawing/2014/main" id="{D18FB218-AFDB-42FD-FADA-B339E126A153}"/>
              </a:ext>
            </a:extLst>
          </p:cNvPr>
          <p:cNvSpPr>
            <a:spLocks noGrp="1"/>
          </p:cNvSpPr>
          <p:nvPr>
            <p:ph idx="1"/>
          </p:nvPr>
        </p:nvSpPr>
        <p:spPr>
          <a:xfrm>
            <a:off x="694792" y="1798213"/>
            <a:ext cx="10258130" cy="4755614"/>
          </a:xfrm>
        </p:spPr>
        <p:txBody>
          <a:bodyPr/>
          <a:lstStyle/>
          <a:p>
            <a:r>
              <a:rPr lang="da-DK" sz="2300" dirty="0"/>
              <a:t>At gøre børns digitale fællesskaber til en del af skolehjemsamarbejdet.</a:t>
            </a:r>
          </a:p>
          <a:p>
            <a:r>
              <a:rPr lang="da-DK" sz="2300" dirty="0"/>
              <a:t>At I interesserer jer og tager ansvar for børns digitale trivsel</a:t>
            </a:r>
          </a:p>
          <a:p>
            <a:r>
              <a:rPr lang="da-DK" sz="2300" dirty="0"/>
              <a:t>At I hjælper hinanden med at håndtere dilemmaer ved børns brug af digitale medier.</a:t>
            </a:r>
          </a:p>
          <a:p>
            <a:r>
              <a:rPr lang="da-DK" sz="2300" dirty="0"/>
              <a:t>At I gør jer umage for at have en åben og fordomsfri dialog med fokus på hele klassefællesskabet.</a:t>
            </a:r>
          </a:p>
          <a:p>
            <a:pPr marL="0" indent="0">
              <a:buNone/>
            </a:pPr>
            <a:r>
              <a:rPr lang="da-DK" sz="2300" dirty="0"/>
              <a:t>Husk, at hvis I viser interesse og prøver at være fordomsfri, når I taler med jeres børn om deres digitale liv, er der større chance for at de kommer til jer, hvis noget går galt.</a:t>
            </a:r>
          </a:p>
          <a:p>
            <a:pPr marL="0" indent="0">
              <a:buNone/>
            </a:pPr>
            <a:endParaRPr lang="da-DK" sz="2300" dirty="0"/>
          </a:p>
        </p:txBody>
      </p:sp>
      <p:sp>
        <p:nvSpPr>
          <p:cNvPr id="6" name="Pladsholder til tekst 5">
            <a:extLst>
              <a:ext uri="{FF2B5EF4-FFF2-40B4-BE49-F238E27FC236}">
                <a16:creationId xmlns:a16="http://schemas.microsoft.com/office/drawing/2014/main" id="{1BE4DB05-8643-61FA-1DB9-760E2F5576CD}"/>
              </a:ext>
            </a:extLst>
          </p:cNvPr>
          <p:cNvSpPr>
            <a:spLocks noGrp="1"/>
          </p:cNvSpPr>
          <p:nvPr>
            <p:ph type="body" sz="quarter" idx="14"/>
          </p:nvPr>
        </p:nvSpPr>
        <p:spPr>
          <a:xfrm>
            <a:off x="575007" y="638292"/>
            <a:ext cx="7174907" cy="611864"/>
          </a:xfrm>
        </p:spPr>
        <p:txBody>
          <a:bodyPr/>
          <a:lstStyle/>
          <a:p>
            <a:r>
              <a:rPr lang="da-DK" dirty="0"/>
              <a:t>Børns Vilkår anbefaler</a:t>
            </a:r>
          </a:p>
        </p:txBody>
      </p:sp>
      <p:pic>
        <p:nvPicPr>
          <p:cNvPr id="11" name="Grafik 10">
            <a:extLst>
              <a:ext uri="{FF2B5EF4-FFF2-40B4-BE49-F238E27FC236}">
                <a16:creationId xmlns:a16="http://schemas.microsoft.com/office/drawing/2014/main" id="{FF3FE259-B4BB-F555-74A5-00CD465A84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6573" y="304173"/>
            <a:ext cx="1612697" cy="1317563"/>
          </a:xfrm>
          <a:prstGeom prst="rect">
            <a:avLst/>
          </a:prstGeom>
        </p:spPr>
      </p:pic>
    </p:spTree>
    <p:extLst>
      <p:ext uri="{BB962C8B-B14F-4D97-AF65-F5344CB8AC3E}">
        <p14:creationId xmlns:p14="http://schemas.microsoft.com/office/powerpoint/2010/main" val="227696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FABED-2919-8B47-1E2E-EF874BD3BCBB}"/>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A02BCB6-B978-31B6-B496-8FBB056D54E4}"/>
              </a:ext>
            </a:extLst>
          </p:cNvPr>
          <p:cNvSpPr>
            <a:spLocks noGrp="1"/>
          </p:cNvSpPr>
          <p:nvPr>
            <p:ph type="body" sz="quarter" idx="16"/>
          </p:nvPr>
        </p:nvSpPr>
        <p:spPr/>
        <p:txBody>
          <a:bodyPr/>
          <a:lstStyle/>
          <a:p>
            <a:endParaRPr lang="da-DK"/>
          </a:p>
        </p:txBody>
      </p:sp>
      <p:sp>
        <p:nvSpPr>
          <p:cNvPr id="3" name="Pladsholder til tekst 2">
            <a:extLst>
              <a:ext uri="{FF2B5EF4-FFF2-40B4-BE49-F238E27FC236}">
                <a16:creationId xmlns:a16="http://schemas.microsoft.com/office/drawing/2014/main" id="{7407B9DA-65BF-47FE-5041-9EC96C0201D1}"/>
              </a:ext>
            </a:extLst>
          </p:cNvPr>
          <p:cNvSpPr>
            <a:spLocks noGrp="1"/>
          </p:cNvSpPr>
          <p:nvPr>
            <p:ph type="body" sz="quarter" idx="13"/>
          </p:nvPr>
        </p:nvSpPr>
        <p:spPr>
          <a:xfrm rot="-180000">
            <a:off x="3237566" y="647614"/>
            <a:ext cx="2626868" cy="696116"/>
          </a:xfrm>
          <a:ln>
            <a:solidFill>
              <a:schemeClr val="tx1"/>
            </a:solidFill>
          </a:ln>
        </p:spPr>
        <p:txBody>
          <a:bodyPr/>
          <a:lstStyle/>
          <a:p>
            <a:endParaRPr lang="da-DK" dirty="0"/>
          </a:p>
        </p:txBody>
      </p:sp>
      <p:pic>
        <p:nvPicPr>
          <p:cNvPr id="7" name="Content Placeholder 3">
            <a:extLst>
              <a:ext uri="{FF2B5EF4-FFF2-40B4-BE49-F238E27FC236}">
                <a16:creationId xmlns:a16="http://schemas.microsoft.com/office/drawing/2014/main" id="{D903BD5A-A250-47C8-1041-53CF57CE3338}"/>
              </a:ext>
            </a:extLst>
          </p:cNvPr>
          <p:cNvPicPr>
            <a:picLocks noGrp="1" noChangeAspect="1"/>
          </p:cNvPicPr>
          <p:nvPr>
            <p:ph idx="1"/>
            <p:custDataLst>
              <p:tags r:id="rId1"/>
            </p:custDataLst>
          </p:nvPr>
        </p:nvPicPr>
        <p:blipFill rotWithShape="1">
          <a:blip r:embed="rId4">
            <a:extLst>
              <a:ext uri="{28A0092B-C50C-407E-A947-70E740481C1C}">
                <a14:useLocalDpi xmlns:a14="http://schemas.microsoft.com/office/drawing/2010/main" val="0"/>
              </a:ext>
            </a:extLst>
          </a:blip>
          <a:srcRect t="8812" b="8812"/>
          <a:stretch/>
        </p:blipFill>
        <p:spPr>
          <a:xfrm>
            <a:off x="694792" y="1798213"/>
            <a:ext cx="10258129" cy="4755614"/>
          </a:xfrm>
        </p:spPr>
      </p:pic>
      <p:sp>
        <p:nvSpPr>
          <p:cNvPr id="6" name="Pladsholder til tekst 5">
            <a:extLst>
              <a:ext uri="{FF2B5EF4-FFF2-40B4-BE49-F238E27FC236}">
                <a16:creationId xmlns:a16="http://schemas.microsoft.com/office/drawing/2014/main" id="{8C023BD8-0C65-7FE1-B7B7-23665285807F}"/>
              </a:ext>
            </a:extLst>
          </p:cNvPr>
          <p:cNvSpPr>
            <a:spLocks noGrp="1"/>
          </p:cNvSpPr>
          <p:nvPr>
            <p:ph type="body" sz="quarter" idx="14"/>
          </p:nvPr>
        </p:nvSpPr>
        <p:spPr>
          <a:xfrm>
            <a:off x="575007" y="638292"/>
            <a:ext cx="7174907" cy="611864"/>
          </a:xfrm>
        </p:spPr>
        <p:txBody>
          <a:bodyPr/>
          <a:lstStyle/>
          <a:p>
            <a:r>
              <a:rPr lang="da-DK" dirty="0"/>
              <a:t>Jeres børn anbefaler</a:t>
            </a:r>
          </a:p>
        </p:txBody>
      </p:sp>
      <p:pic>
        <p:nvPicPr>
          <p:cNvPr id="11" name="Grafik 10">
            <a:extLst>
              <a:ext uri="{FF2B5EF4-FFF2-40B4-BE49-F238E27FC236}">
                <a16:creationId xmlns:a16="http://schemas.microsoft.com/office/drawing/2014/main" id="{76E041C0-E6A6-EB32-4A35-B41A492639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46573" y="304173"/>
            <a:ext cx="1612697" cy="1317563"/>
          </a:xfrm>
          <a:prstGeom prst="rect">
            <a:avLst/>
          </a:prstGeom>
        </p:spPr>
      </p:pic>
    </p:spTree>
    <p:extLst>
      <p:ext uri="{BB962C8B-B14F-4D97-AF65-F5344CB8AC3E}">
        <p14:creationId xmlns:p14="http://schemas.microsoft.com/office/powerpoint/2010/main" val="763167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DC5064B-C548-02B4-765C-D7EDD61954DC}"/>
              </a:ext>
            </a:extLst>
          </p:cNvPr>
          <p:cNvSpPr>
            <a:spLocks noGrp="1"/>
          </p:cNvSpPr>
          <p:nvPr>
            <p:ph type="body" sz="quarter" idx="16"/>
          </p:nvPr>
        </p:nvSpPr>
        <p:spPr>
          <a:xfrm>
            <a:off x="8357467" y="-1"/>
            <a:ext cx="3834533" cy="6858000"/>
          </a:xfrm>
        </p:spPr>
        <p:txBody>
          <a:bodyPr/>
          <a:lstStyle/>
          <a:p>
            <a:pPr marL="0" indent="0">
              <a:buNone/>
            </a:pPr>
            <a:r>
              <a:rPr lang="da-DK"/>
              <a:t>Indsæt layoutet version af aftaledokument</a:t>
            </a:r>
          </a:p>
        </p:txBody>
      </p:sp>
      <p:pic>
        <p:nvPicPr>
          <p:cNvPr id="2" name="Billede 1">
            <a:extLst>
              <a:ext uri="{FF2B5EF4-FFF2-40B4-BE49-F238E27FC236}">
                <a16:creationId xmlns:a16="http://schemas.microsoft.com/office/drawing/2014/main" id="{C1B03149-B698-F721-7753-792C6F45F19B}"/>
              </a:ext>
            </a:extLst>
          </p:cNvPr>
          <p:cNvPicPr>
            <a:picLocks noChangeAspect="1"/>
          </p:cNvPicPr>
          <p:nvPr/>
        </p:nvPicPr>
        <p:blipFill>
          <a:blip r:embed="rId3"/>
          <a:stretch>
            <a:fillRect/>
          </a:stretch>
        </p:blipFill>
        <p:spPr>
          <a:xfrm>
            <a:off x="8852525" y="514328"/>
            <a:ext cx="1932599" cy="768163"/>
          </a:xfrm>
          <a:prstGeom prst="rect">
            <a:avLst/>
          </a:prstGeom>
        </p:spPr>
      </p:pic>
      <p:sp>
        <p:nvSpPr>
          <p:cNvPr id="3" name="Titel 2">
            <a:extLst>
              <a:ext uri="{FF2B5EF4-FFF2-40B4-BE49-F238E27FC236}">
                <a16:creationId xmlns:a16="http://schemas.microsoft.com/office/drawing/2014/main" id="{2F7B2D98-122D-DCF3-85C0-E8A969C58312}"/>
              </a:ext>
            </a:extLst>
          </p:cNvPr>
          <p:cNvSpPr>
            <a:spLocks noGrp="1"/>
          </p:cNvSpPr>
          <p:nvPr>
            <p:ph type="title"/>
          </p:nvPr>
        </p:nvSpPr>
        <p:spPr>
          <a:xfrm>
            <a:off x="9101893" y="620231"/>
            <a:ext cx="3090107" cy="1586766"/>
          </a:xfrm>
        </p:spPr>
        <p:txBody>
          <a:bodyPr/>
          <a:lstStyle/>
          <a:p>
            <a:r>
              <a:rPr lang="da-DK"/>
              <a:t>Aftaler</a:t>
            </a:r>
          </a:p>
        </p:txBody>
      </p:sp>
      <p:sp>
        <p:nvSpPr>
          <p:cNvPr id="8" name="Pladsholder til tekst 7">
            <a:extLst>
              <a:ext uri="{FF2B5EF4-FFF2-40B4-BE49-F238E27FC236}">
                <a16:creationId xmlns:a16="http://schemas.microsoft.com/office/drawing/2014/main" id="{0FD74BF9-8FFD-71AA-AEAA-BC16719C75B2}"/>
              </a:ext>
            </a:extLst>
          </p:cNvPr>
          <p:cNvSpPr>
            <a:spLocks noGrp="1"/>
          </p:cNvSpPr>
          <p:nvPr>
            <p:ph type="body" sz="quarter" idx="15"/>
          </p:nvPr>
        </p:nvSpPr>
        <p:spPr>
          <a:xfrm>
            <a:off x="8676746" y="1778532"/>
            <a:ext cx="3090107" cy="3694480"/>
          </a:xfrm>
        </p:spPr>
        <p:txBody>
          <a:bodyPr/>
          <a:lstStyle/>
          <a:p>
            <a:pPr>
              <a:lnSpc>
                <a:spcPct val="100000"/>
              </a:lnSpc>
            </a:pPr>
            <a:r>
              <a:rPr lang="da-DK" sz="2000" dirty="0"/>
              <a:t>Hver gruppe laver udkast til aftaler.</a:t>
            </a:r>
          </a:p>
          <a:p>
            <a:pPr>
              <a:lnSpc>
                <a:spcPct val="100000"/>
              </a:lnSpc>
            </a:pPr>
            <a:r>
              <a:rPr lang="da-DK" sz="2000" dirty="0"/>
              <a:t>Hvis aftaler ikke er muligt, laver man hensigtserklæringer.</a:t>
            </a:r>
          </a:p>
          <a:p>
            <a:pPr>
              <a:lnSpc>
                <a:spcPct val="100000"/>
              </a:lnSpc>
            </a:pPr>
            <a:r>
              <a:rPr lang="da-DK" sz="2000" dirty="0"/>
              <a:t>Hellere indgå få aftaler med enighed end mange diskussioner.</a:t>
            </a:r>
          </a:p>
          <a:p>
            <a:pPr>
              <a:lnSpc>
                <a:spcPct val="100000"/>
              </a:lnSpc>
            </a:pPr>
            <a:r>
              <a:rPr lang="da-DK" sz="2000" dirty="0"/>
              <a:t>Accepter ”godt nok </a:t>
            </a:r>
            <a:br>
              <a:rPr lang="da-DK" sz="2000" dirty="0"/>
            </a:br>
            <a:r>
              <a:rPr lang="da-DK" sz="2000" dirty="0"/>
              <a:t>for nu”.</a:t>
            </a:r>
          </a:p>
          <a:p>
            <a:pPr marL="0" indent="0">
              <a:lnSpc>
                <a:spcPct val="100000"/>
              </a:lnSpc>
              <a:buNone/>
            </a:pPr>
            <a:endParaRPr lang="da-DK" sz="2000" dirty="0"/>
          </a:p>
        </p:txBody>
      </p:sp>
      <p:sp>
        <p:nvSpPr>
          <p:cNvPr id="9" name="Pladsholder til tekst 8">
            <a:extLst>
              <a:ext uri="{FF2B5EF4-FFF2-40B4-BE49-F238E27FC236}">
                <a16:creationId xmlns:a16="http://schemas.microsoft.com/office/drawing/2014/main" id="{A113166D-4FE4-DBFC-BB96-C50ACA491B88}"/>
              </a:ext>
            </a:extLst>
          </p:cNvPr>
          <p:cNvSpPr>
            <a:spLocks noGrp="1"/>
          </p:cNvSpPr>
          <p:nvPr>
            <p:ph type="body" sz="quarter" idx="17"/>
          </p:nvPr>
        </p:nvSpPr>
        <p:spPr/>
        <p:txBody>
          <a:bodyPr/>
          <a:lstStyle/>
          <a:p>
            <a:endParaRPr lang="da-DK">
              <a:solidFill>
                <a:schemeClr val="tx1">
                  <a:alpha val="0"/>
                </a:schemeClr>
              </a:solidFill>
            </a:endParaRPr>
          </a:p>
        </p:txBody>
      </p:sp>
      <p:pic>
        <p:nvPicPr>
          <p:cNvPr id="7" name="Billede 6">
            <a:extLst>
              <a:ext uri="{FF2B5EF4-FFF2-40B4-BE49-F238E27FC236}">
                <a16:creationId xmlns:a16="http://schemas.microsoft.com/office/drawing/2014/main" id="{F3B77B0F-A178-6BF7-E4F9-C4CC766D3465}"/>
              </a:ext>
            </a:extLst>
          </p:cNvPr>
          <p:cNvPicPr>
            <a:picLocks noChangeAspect="1"/>
          </p:cNvPicPr>
          <p:nvPr/>
        </p:nvPicPr>
        <p:blipFill>
          <a:blip r:embed="rId4"/>
          <a:stretch>
            <a:fillRect/>
          </a:stretch>
        </p:blipFill>
        <p:spPr>
          <a:xfrm>
            <a:off x="162755" y="620231"/>
            <a:ext cx="8088844" cy="5905060"/>
          </a:xfrm>
          <a:prstGeom prst="rect">
            <a:avLst/>
          </a:prstGeom>
        </p:spPr>
      </p:pic>
    </p:spTree>
    <p:extLst>
      <p:ext uri="{BB962C8B-B14F-4D97-AF65-F5344CB8AC3E}">
        <p14:creationId xmlns:p14="http://schemas.microsoft.com/office/powerpoint/2010/main" val="188928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C6637-E03B-EB61-D431-424A4FF15791}"/>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99071DE1-80C8-8E00-DB16-585BF7F841EE}"/>
              </a:ext>
            </a:extLst>
          </p:cNvPr>
          <p:cNvSpPr>
            <a:spLocks noGrp="1"/>
          </p:cNvSpPr>
          <p:nvPr>
            <p:ph type="body" sz="quarter" idx="16"/>
          </p:nvPr>
        </p:nvSpPr>
        <p:spPr>
          <a:xfrm>
            <a:off x="8357467" y="-1"/>
            <a:ext cx="3834533" cy="6858000"/>
          </a:xfrm>
        </p:spPr>
        <p:txBody>
          <a:bodyPr/>
          <a:lstStyle/>
          <a:p>
            <a:pPr marL="0" indent="0">
              <a:buNone/>
            </a:pPr>
            <a:r>
              <a:rPr lang="da-DK"/>
              <a:t>Indsæt layoutet version af aftaledokument</a:t>
            </a:r>
          </a:p>
        </p:txBody>
      </p:sp>
      <p:pic>
        <p:nvPicPr>
          <p:cNvPr id="2" name="Billede 1">
            <a:extLst>
              <a:ext uri="{FF2B5EF4-FFF2-40B4-BE49-F238E27FC236}">
                <a16:creationId xmlns:a16="http://schemas.microsoft.com/office/drawing/2014/main" id="{B661ACC2-45C9-9B47-747A-0839F00D916C}"/>
              </a:ext>
            </a:extLst>
          </p:cNvPr>
          <p:cNvPicPr>
            <a:picLocks noChangeAspect="1"/>
          </p:cNvPicPr>
          <p:nvPr/>
        </p:nvPicPr>
        <p:blipFill>
          <a:blip r:embed="rId3"/>
          <a:stretch>
            <a:fillRect/>
          </a:stretch>
        </p:blipFill>
        <p:spPr>
          <a:xfrm>
            <a:off x="8852525" y="514328"/>
            <a:ext cx="1932599" cy="768163"/>
          </a:xfrm>
          <a:prstGeom prst="rect">
            <a:avLst/>
          </a:prstGeom>
        </p:spPr>
      </p:pic>
      <p:sp>
        <p:nvSpPr>
          <p:cNvPr id="3" name="Titel 2">
            <a:extLst>
              <a:ext uri="{FF2B5EF4-FFF2-40B4-BE49-F238E27FC236}">
                <a16:creationId xmlns:a16="http://schemas.microsoft.com/office/drawing/2014/main" id="{DCD4872F-F3FF-3840-D9E5-AF64F031CC95}"/>
              </a:ext>
            </a:extLst>
          </p:cNvPr>
          <p:cNvSpPr>
            <a:spLocks noGrp="1"/>
          </p:cNvSpPr>
          <p:nvPr>
            <p:ph type="title"/>
          </p:nvPr>
        </p:nvSpPr>
        <p:spPr>
          <a:xfrm>
            <a:off x="9101893" y="620231"/>
            <a:ext cx="3090107" cy="1586766"/>
          </a:xfrm>
        </p:spPr>
        <p:txBody>
          <a:bodyPr/>
          <a:lstStyle/>
          <a:p>
            <a:r>
              <a:rPr lang="da-DK"/>
              <a:t>Aftaler</a:t>
            </a:r>
          </a:p>
        </p:txBody>
      </p:sp>
      <p:sp>
        <p:nvSpPr>
          <p:cNvPr id="8" name="Pladsholder til tekst 7">
            <a:extLst>
              <a:ext uri="{FF2B5EF4-FFF2-40B4-BE49-F238E27FC236}">
                <a16:creationId xmlns:a16="http://schemas.microsoft.com/office/drawing/2014/main" id="{A1BDCAEE-52F8-046C-A29C-9070A5E18AB2}"/>
              </a:ext>
            </a:extLst>
          </p:cNvPr>
          <p:cNvSpPr>
            <a:spLocks noGrp="1"/>
          </p:cNvSpPr>
          <p:nvPr>
            <p:ph type="body" sz="quarter" idx="15"/>
          </p:nvPr>
        </p:nvSpPr>
        <p:spPr>
          <a:xfrm>
            <a:off x="8676746" y="1778532"/>
            <a:ext cx="3090107" cy="3694480"/>
          </a:xfrm>
        </p:spPr>
        <p:txBody>
          <a:bodyPr/>
          <a:lstStyle/>
          <a:p>
            <a:pPr>
              <a:lnSpc>
                <a:spcPct val="100000"/>
              </a:lnSpc>
            </a:pPr>
            <a:r>
              <a:rPr lang="da-DK" sz="2000" dirty="0"/>
              <a:t>Hver gruppe laver udkast til aftaler.</a:t>
            </a:r>
          </a:p>
          <a:p>
            <a:pPr>
              <a:lnSpc>
                <a:spcPct val="100000"/>
              </a:lnSpc>
            </a:pPr>
            <a:r>
              <a:rPr lang="da-DK" sz="2000" dirty="0"/>
              <a:t>Hvis aftaler ikke er muligt, laver man hensigtserklæringer.</a:t>
            </a:r>
          </a:p>
          <a:p>
            <a:pPr>
              <a:lnSpc>
                <a:spcPct val="100000"/>
              </a:lnSpc>
            </a:pPr>
            <a:r>
              <a:rPr lang="da-DK" sz="2000" dirty="0"/>
              <a:t>Hellere indgå få aftaler med enighed end mange diskussioner.</a:t>
            </a:r>
          </a:p>
          <a:p>
            <a:pPr>
              <a:lnSpc>
                <a:spcPct val="100000"/>
              </a:lnSpc>
            </a:pPr>
            <a:r>
              <a:rPr lang="da-DK" sz="2000" dirty="0"/>
              <a:t>Accepter ”godt nok </a:t>
            </a:r>
            <a:br>
              <a:rPr lang="da-DK" sz="2000" dirty="0"/>
            </a:br>
            <a:r>
              <a:rPr lang="da-DK" sz="2000" dirty="0"/>
              <a:t>for nu”.</a:t>
            </a:r>
          </a:p>
          <a:p>
            <a:pPr marL="0" indent="0">
              <a:lnSpc>
                <a:spcPct val="100000"/>
              </a:lnSpc>
              <a:buNone/>
            </a:pPr>
            <a:endParaRPr lang="da-DK" sz="2000" dirty="0"/>
          </a:p>
        </p:txBody>
      </p:sp>
      <p:sp>
        <p:nvSpPr>
          <p:cNvPr id="9" name="Pladsholder til tekst 8">
            <a:extLst>
              <a:ext uri="{FF2B5EF4-FFF2-40B4-BE49-F238E27FC236}">
                <a16:creationId xmlns:a16="http://schemas.microsoft.com/office/drawing/2014/main" id="{F9FDB533-A451-2A6B-60B4-BC5E2E43B0BF}"/>
              </a:ext>
            </a:extLst>
          </p:cNvPr>
          <p:cNvSpPr>
            <a:spLocks noGrp="1"/>
          </p:cNvSpPr>
          <p:nvPr>
            <p:ph type="body" sz="quarter" idx="17"/>
          </p:nvPr>
        </p:nvSpPr>
        <p:spPr/>
        <p:txBody>
          <a:bodyPr/>
          <a:lstStyle/>
          <a:p>
            <a:endParaRPr lang="da-DK">
              <a:solidFill>
                <a:schemeClr val="tx1">
                  <a:alpha val="0"/>
                </a:schemeClr>
              </a:solidFill>
            </a:endParaRPr>
          </a:p>
        </p:txBody>
      </p:sp>
      <p:pic>
        <p:nvPicPr>
          <p:cNvPr id="6" name="Billede 5">
            <a:extLst>
              <a:ext uri="{FF2B5EF4-FFF2-40B4-BE49-F238E27FC236}">
                <a16:creationId xmlns:a16="http://schemas.microsoft.com/office/drawing/2014/main" id="{49C4D265-2D73-6A02-40AC-2614D22AF9CB}"/>
              </a:ext>
            </a:extLst>
          </p:cNvPr>
          <p:cNvPicPr>
            <a:picLocks noChangeAspect="1"/>
          </p:cNvPicPr>
          <p:nvPr/>
        </p:nvPicPr>
        <p:blipFill>
          <a:blip r:embed="rId4"/>
          <a:stretch>
            <a:fillRect/>
          </a:stretch>
        </p:blipFill>
        <p:spPr>
          <a:xfrm>
            <a:off x="119" y="470646"/>
            <a:ext cx="8357348" cy="5916706"/>
          </a:xfrm>
          <a:prstGeom prst="rect">
            <a:avLst/>
          </a:prstGeom>
        </p:spPr>
      </p:pic>
    </p:spTree>
    <p:extLst>
      <p:ext uri="{BB962C8B-B14F-4D97-AF65-F5344CB8AC3E}">
        <p14:creationId xmlns:p14="http://schemas.microsoft.com/office/powerpoint/2010/main" val="126547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B03F2957-0BF4-1647-79F6-40E6D5CADEDF}"/>
              </a:ext>
            </a:extLst>
          </p:cNvPr>
          <p:cNvSpPr>
            <a:spLocks noGrp="1"/>
          </p:cNvSpPr>
          <p:nvPr>
            <p:ph type="body" sz="quarter" idx="16"/>
          </p:nvPr>
        </p:nvSpPr>
        <p:spPr>
          <a:xfrm>
            <a:off x="7907420" y="1"/>
            <a:ext cx="4284580" cy="6858000"/>
          </a:xfrm>
        </p:spPr>
        <p:txBody>
          <a:bodyPr/>
          <a:lstStyle/>
          <a:p>
            <a:endParaRPr lang="da-DK"/>
          </a:p>
        </p:txBody>
      </p:sp>
      <p:pic>
        <p:nvPicPr>
          <p:cNvPr id="11" name="Billede 10">
            <a:extLst>
              <a:ext uri="{FF2B5EF4-FFF2-40B4-BE49-F238E27FC236}">
                <a16:creationId xmlns:a16="http://schemas.microsoft.com/office/drawing/2014/main" id="{5DD940F2-AFCA-F75F-1530-0C2CEBE6965B}"/>
              </a:ext>
            </a:extLst>
          </p:cNvPr>
          <p:cNvPicPr>
            <a:picLocks noChangeAspect="1"/>
          </p:cNvPicPr>
          <p:nvPr/>
        </p:nvPicPr>
        <p:blipFill>
          <a:blip r:embed="rId3"/>
          <a:stretch>
            <a:fillRect/>
          </a:stretch>
        </p:blipFill>
        <p:spPr>
          <a:xfrm>
            <a:off x="8267990" y="431566"/>
            <a:ext cx="3238097" cy="768163"/>
          </a:xfrm>
          <a:prstGeom prst="rect">
            <a:avLst/>
          </a:prstGeom>
        </p:spPr>
      </p:pic>
      <p:sp>
        <p:nvSpPr>
          <p:cNvPr id="2" name="Titel 1">
            <a:extLst>
              <a:ext uri="{FF2B5EF4-FFF2-40B4-BE49-F238E27FC236}">
                <a16:creationId xmlns:a16="http://schemas.microsoft.com/office/drawing/2014/main" id="{188AAC46-9736-7190-5183-7500B3EECC89}"/>
              </a:ext>
            </a:extLst>
          </p:cNvPr>
          <p:cNvSpPr>
            <a:spLocks noGrp="1"/>
          </p:cNvSpPr>
          <p:nvPr>
            <p:ph type="title"/>
          </p:nvPr>
        </p:nvSpPr>
        <p:spPr>
          <a:xfrm>
            <a:off x="8426517" y="559556"/>
            <a:ext cx="3090107" cy="1168813"/>
          </a:xfrm>
        </p:spPr>
        <p:txBody>
          <a:bodyPr/>
          <a:lstStyle/>
          <a:p>
            <a:r>
              <a:rPr lang="da-DK" dirty="0"/>
              <a:t>Kommentarer </a:t>
            </a:r>
            <a:br>
              <a:rPr lang="da-DK" dirty="0"/>
            </a:br>
            <a:r>
              <a:rPr lang="da-DK" dirty="0"/>
              <a:t>til aftaler</a:t>
            </a:r>
          </a:p>
        </p:txBody>
      </p:sp>
      <p:sp>
        <p:nvSpPr>
          <p:cNvPr id="9" name="Pladsholder til indhold 8">
            <a:extLst>
              <a:ext uri="{FF2B5EF4-FFF2-40B4-BE49-F238E27FC236}">
                <a16:creationId xmlns:a16="http://schemas.microsoft.com/office/drawing/2014/main" id="{A5D33E8A-A193-14FC-7938-B71A57F92A6C}"/>
              </a:ext>
            </a:extLst>
          </p:cNvPr>
          <p:cNvSpPr>
            <a:spLocks noGrp="1"/>
          </p:cNvSpPr>
          <p:nvPr>
            <p:ph type="body" sz="quarter" idx="15"/>
          </p:nvPr>
        </p:nvSpPr>
        <p:spPr>
          <a:xfrm>
            <a:off x="8267991" y="2414917"/>
            <a:ext cx="3644718" cy="4209004"/>
          </a:xfrm>
        </p:spPr>
        <p:txBody>
          <a:bodyPr/>
          <a:lstStyle/>
          <a:p>
            <a:r>
              <a:rPr lang="da-DK" sz="1700" dirty="0"/>
              <a:t>Grupperne fremlægger.</a:t>
            </a:r>
            <a:br>
              <a:rPr lang="da-DK" sz="1700" dirty="0"/>
            </a:br>
            <a:endParaRPr lang="da-DK" sz="1700" dirty="0"/>
          </a:p>
          <a:p>
            <a:r>
              <a:rPr lang="da-DK" sz="1700" dirty="0"/>
              <a:t>De andre forældre kommenterer.</a:t>
            </a:r>
          </a:p>
          <a:p>
            <a:endParaRPr lang="da-DK" sz="1700" dirty="0"/>
          </a:p>
          <a:p>
            <a:r>
              <a:rPr lang="da-DK" sz="1700" dirty="0"/>
              <a:t>Referenten noterer kommentarer og indsigelser.</a:t>
            </a:r>
          </a:p>
          <a:p>
            <a:endParaRPr lang="da-DK" sz="1700" dirty="0"/>
          </a:p>
          <a:p>
            <a:pPr marL="0" indent="0">
              <a:buNone/>
            </a:pPr>
            <a:r>
              <a:rPr lang="da-DK" sz="1700" dirty="0"/>
              <a:t>HUSK! Aftaler kan løbende tages op til revision.</a:t>
            </a:r>
          </a:p>
        </p:txBody>
      </p:sp>
      <p:sp>
        <p:nvSpPr>
          <p:cNvPr id="7" name="Pladsholder til tekst 6">
            <a:extLst>
              <a:ext uri="{FF2B5EF4-FFF2-40B4-BE49-F238E27FC236}">
                <a16:creationId xmlns:a16="http://schemas.microsoft.com/office/drawing/2014/main" id="{72CB82B9-EB2A-30C6-C360-9122C4EEB4DA}"/>
              </a:ext>
            </a:extLst>
          </p:cNvPr>
          <p:cNvSpPr>
            <a:spLocks noGrp="1"/>
          </p:cNvSpPr>
          <p:nvPr>
            <p:ph type="body" sz="quarter" idx="17"/>
          </p:nvPr>
        </p:nvSpPr>
        <p:spPr>
          <a:xfrm>
            <a:off x="11506088" y="6623921"/>
            <a:ext cx="486000" cy="75600"/>
          </a:xfrm>
        </p:spPr>
        <p:txBody>
          <a:bodyPr/>
          <a:lstStyle/>
          <a:p>
            <a:endParaRPr lang="da-DK"/>
          </a:p>
        </p:txBody>
      </p:sp>
      <p:pic>
        <p:nvPicPr>
          <p:cNvPr id="12" name="Billede 11" descr="Et billede, der indeholder Ansigt, person, tøj, udendørs&#10;&#10;Automatisk genereret beskrivelse">
            <a:extLst>
              <a:ext uri="{FF2B5EF4-FFF2-40B4-BE49-F238E27FC236}">
                <a16:creationId xmlns:a16="http://schemas.microsoft.com/office/drawing/2014/main" id="{41782ED5-739B-43E3-8E9D-CA2132C04F79}"/>
              </a:ext>
            </a:extLst>
          </p:cNvPr>
          <p:cNvPicPr>
            <a:picLocks noChangeAspect="1"/>
          </p:cNvPicPr>
          <p:nvPr/>
        </p:nvPicPr>
        <p:blipFill rotWithShape="1">
          <a:blip r:embed="rId4">
            <a:extLst>
              <a:ext uri="{28A0092B-C50C-407E-A947-70E740481C1C}">
                <a14:useLocalDpi xmlns:a14="http://schemas.microsoft.com/office/drawing/2010/main" val="0"/>
              </a:ext>
            </a:extLst>
          </a:blip>
          <a:srcRect l="8816" t="-347" r="11223" b="14317"/>
          <a:stretch/>
        </p:blipFill>
        <p:spPr>
          <a:xfrm>
            <a:off x="6441" y="0"/>
            <a:ext cx="7900979" cy="6858000"/>
          </a:xfrm>
          <a:prstGeom prst="rect">
            <a:avLst/>
          </a:prstGeom>
        </p:spPr>
      </p:pic>
      <p:pic>
        <p:nvPicPr>
          <p:cNvPr id="8" name="Graphic 73">
            <a:extLst>
              <a:ext uri="{FF2B5EF4-FFF2-40B4-BE49-F238E27FC236}">
                <a16:creationId xmlns:a16="http://schemas.microsoft.com/office/drawing/2014/main" id="{B8D7D228-C76A-4F06-E4AB-6F4252590C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90946" y="1197471"/>
            <a:ext cx="966479" cy="1014462"/>
          </a:xfrm>
          <a:prstGeom prst="rect">
            <a:avLst/>
          </a:prstGeom>
        </p:spPr>
      </p:pic>
    </p:spTree>
    <p:extLst>
      <p:ext uri="{BB962C8B-B14F-4D97-AF65-F5344CB8AC3E}">
        <p14:creationId xmlns:p14="http://schemas.microsoft.com/office/powerpoint/2010/main" val="2269049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a:extLst>
              <a:ext uri="{FF2B5EF4-FFF2-40B4-BE49-F238E27FC236}">
                <a16:creationId xmlns:a16="http://schemas.microsoft.com/office/drawing/2014/main" id="{D65E7E20-D372-15A2-C714-E16B4F24BB62}"/>
              </a:ext>
            </a:extLst>
          </p:cNvPr>
          <p:cNvSpPr>
            <a:spLocks noGrp="1"/>
          </p:cNvSpPr>
          <p:nvPr>
            <p:ph type="body" sz="quarter" idx="15"/>
          </p:nvPr>
        </p:nvSpPr>
        <p:spPr/>
        <p:txBody>
          <a:bodyPr/>
          <a:lstStyle/>
          <a:p>
            <a:r>
              <a:rPr lang="da-DK" dirty="0"/>
              <a:t>https://www.genvej.org/</a:t>
            </a:r>
          </a:p>
        </p:txBody>
      </p:sp>
      <p:pic>
        <p:nvPicPr>
          <p:cNvPr id="20" name="Pladsholder til indhold 19" descr="Et billede, der indeholder tøj, person, Ansigt, udendørs&#10;&#10;Automatisk genereret beskrivelse">
            <a:extLst>
              <a:ext uri="{FF2B5EF4-FFF2-40B4-BE49-F238E27FC236}">
                <a16:creationId xmlns:a16="http://schemas.microsoft.com/office/drawing/2014/main" id="{4D3F6863-C004-4CE7-A4AA-C42C0E2256D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4702" r="5342"/>
          <a:stretch/>
        </p:blipFill>
        <p:spPr>
          <a:xfrm>
            <a:off x="3969489" y="0"/>
            <a:ext cx="8222511" cy="6858001"/>
          </a:xfrm>
        </p:spPr>
      </p:pic>
      <p:sp>
        <p:nvSpPr>
          <p:cNvPr id="8" name="Pladsholder til tekst 7">
            <a:extLst>
              <a:ext uri="{FF2B5EF4-FFF2-40B4-BE49-F238E27FC236}">
                <a16:creationId xmlns:a16="http://schemas.microsoft.com/office/drawing/2014/main" id="{1E313C9D-8EA1-DFC3-F2F6-B877122FFDD2}"/>
              </a:ext>
            </a:extLst>
          </p:cNvPr>
          <p:cNvSpPr>
            <a:spLocks noGrp="1"/>
          </p:cNvSpPr>
          <p:nvPr>
            <p:ph type="body" sz="quarter" idx="16"/>
          </p:nvPr>
        </p:nvSpPr>
        <p:spPr/>
        <p:txBody>
          <a:bodyPr/>
          <a:lstStyle/>
          <a:p>
            <a:endParaRPr lang="da-DK"/>
          </a:p>
        </p:txBody>
      </p:sp>
      <p:sp>
        <p:nvSpPr>
          <p:cNvPr id="13" name="Pladsholder til tekst 12">
            <a:extLst>
              <a:ext uri="{FF2B5EF4-FFF2-40B4-BE49-F238E27FC236}">
                <a16:creationId xmlns:a16="http://schemas.microsoft.com/office/drawing/2014/main" id="{3B50BBBE-4FA0-EBB8-404C-2D615CC483EE}"/>
              </a:ext>
            </a:extLst>
          </p:cNvPr>
          <p:cNvSpPr>
            <a:spLocks noGrp="1"/>
          </p:cNvSpPr>
          <p:nvPr>
            <p:ph type="body" sz="quarter" idx="13"/>
          </p:nvPr>
        </p:nvSpPr>
        <p:spPr>
          <a:xfrm>
            <a:off x="280955" y="5493804"/>
            <a:ext cx="1399406" cy="1117856"/>
          </a:xfrm>
        </p:spPr>
        <p:txBody>
          <a:bodyPr/>
          <a:lstStyle/>
          <a:p>
            <a:pPr algn="ctr"/>
            <a:r>
              <a:rPr lang="da-DK" sz="1600" dirty="0">
                <a:solidFill>
                  <a:schemeClr val="bg1"/>
                </a:solidFill>
              </a:rPr>
              <a:t>Børns Vilkårs </a:t>
            </a:r>
            <a:br>
              <a:rPr lang="da-DK" sz="1600" dirty="0">
                <a:solidFill>
                  <a:schemeClr val="bg1"/>
                </a:solidFill>
              </a:rPr>
            </a:br>
            <a:r>
              <a:rPr lang="da-DK" sz="1600" dirty="0">
                <a:solidFill>
                  <a:schemeClr val="bg1"/>
                </a:solidFill>
              </a:rPr>
              <a:t>skærmguide</a:t>
            </a:r>
          </a:p>
          <a:p>
            <a:endParaRPr lang="da-DK" sz="1400" dirty="0">
              <a:solidFill>
                <a:schemeClr val="bg1"/>
              </a:solidFill>
            </a:endParaRPr>
          </a:p>
        </p:txBody>
      </p:sp>
      <p:sp>
        <p:nvSpPr>
          <p:cNvPr id="23" name="Tekstfelt 22">
            <a:extLst>
              <a:ext uri="{FF2B5EF4-FFF2-40B4-BE49-F238E27FC236}">
                <a16:creationId xmlns:a16="http://schemas.microsoft.com/office/drawing/2014/main" id="{144502C8-BCB5-1370-FE93-7EDE186AAB3C}"/>
              </a:ext>
            </a:extLst>
          </p:cNvPr>
          <p:cNvSpPr txBox="1"/>
          <p:nvPr/>
        </p:nvSpPr>
        <p:spPr>
          <a:xfrm>
            <a:off x="88932" y="1856674"/>
            <a:ext cx="3880557" cy="1858443"/>
          </a:xfrm>
          <a:prstGeom prst="rect">
            <a:avLst/>
          </a:prstGeom>
          <a:noFill/>
        </p:spPr>
        <p:txBody>
          <a:bodyPr wrap="square" lIns="0" tIns="0" rIns="0" bIns="0" rtlCol="0">
            <a:noAutofit/>
          </a:bodyPr>
          <a:lstStyle/>
          <a:p>
            <a:pPr algn="l">
              <a:lnSpc>
                <a:spcPct val="110000"/>
              </a:lnSpc>
              <a:spcBef>
                <a:spcPts val="1200"/>
              </a:spcBef>
              <a:buSzPct val="80000"/>
            </a:pPr>
            <a:r>
              <a:rPr lang="da-DK" sz="2200" dirty="0">
                <a:solidFill>
                  <a:schemeClr val="bg1"/>
                </a:solidFill>
                <a:latin typeface="+mj-lt"/>
              </a:rPr>
              <a:t>I har været med til at styrke det gode klassefællesskab!</a:t>
            </a:r>
          </a:p>
        </p:txBody>
      </p:sp>
      <p:pic>
        <p:nvPicPr>
          <p:cNvPr id="16" name="Billede 15">
            <a:extLst>
              <a:ext uri="{FF2B5EF4-FFF2-40B4-BE49-F238E27FC236}">
                <a16:creationId xmlns:a16="http://schemas.microsoft.com/office/drawing/2014/main" id="{DB9DAED5-B125-0A01-B2F7-DE666237211F}"/>
              </a:ext>
            </a:extLst>
          </p:cNvPr>
          <p:cNvPicPr>
            <a:picLocks noChangeAspect="1"/>
          </p:cNvPicPr>
          <p:nvPr/>
        </p:nvPicPr>
        <p:blipFill>
          <a:blip r:embed="rId4"/>
          <a:stretch>
            <a:fillRect/>
          </a:stretch>
        </p:blipFill>
        <p:spPr>
          <a:xfrm>
            <a:off x="414738" y="2958354"/>
            <a:ext cx="2843879" cy="768163"/>
          </a:xfrm>
          <a:prstGeom prst="rect">
            <a:avLst/>
          </a:prstGeom>
        </p:spPr>
      </p:pic>
      <p:sp>
        <p:nvSpPr>
          <p:cNvPr id="24" name="Titel 1">
            <a:extLst>
              <a:ext uri="{FF2B5EF4-FFF2-40B4-BE49-F238E27FC236}">
                <a16:creationId xmlns:a16="http://schemas.microsoft.com/office/drawing/2014/main" id="{C71B43C6-92B2-1D30-7019-CE76718808A4}"/>
              </a:ext>
            </a:extLst>
          </p:cNvPr>
          <p:cNvSpPr txBox="1">
            <a:spLocks/>
          </p:cNvSpPr>
          <p:nvPr/>
        </p:nvSpPr>
        <p:spPr>
          <a:xfrm>
            <a:off x="534588" y="3160774"/>
            <a:ext cx="3479643" cy="2041732"/>
          </a:xfrm>
          <a:prstGeom prst="rect">
            <a:avLst/>
          </a:prstGeom>
        </p:spPr>
        <p:txBody>
          <a:bodyPr vert="horz" lIns="0" tIns="0" rIns="0" bIns="0" rtlCol="0" anchor="t" anchorCtr="0">
            <a:noAutofit/>
          </a:bodyPr>
          <a:lstStyle>
            <a:lvl1pPr algn="l" defTabSz="914400" rtl="0" eaLnBrk="1" latinLnBrk="0" hangingPunct="1">
              <a:lnSpc>
                <a:spcPct val="110000"/>
              </a:lnSpc>
              <a:spcBef>
                <a:spcPct val="0"/>
              </a:spcBef>
              <a:buNone/>
              <a:defRPr sz="3300" b="1" kern="1200" spc="10" baseline="0">
                <a:solidFill>
                  <a:schemeClr val="accent2"/>
                </a:solidFill>
                <a:latin typeface="+mj-lt"/>
                <a:ea typeface="+mj-ea"/>
                <a:cs typeface="+mj-cs"/>
              </a:defRPr>
            </a:lvl1pPr>
          </a:lstStyle>
          <a:p>
            <a:r>
              <a:rPr lang="da-DK" sz="2400" dirty="0">
                <a:solidFill>
                  <a:schemeClr val="bg1"/>
                </a:solidFill>
              </a:rPr>
              <a:t>Viden og gode råd</a:t>
            </a:r>
          </a:p>
        </p:txBody>
      </p:sp>
      <p:sp>
        <p:nvSpPr>
          <p:cNvPr id="2" name="Titel 1">
            <a:extLst>
              <a:ext uri="{FF2B5EF4-FFF2-40B4-BE49-F238E27FC236}">
                <a16:creationId xmlns:a16="http://schemas.microsoft.com/office/drawing/2014/main" id="{6D75D69E-B9F8-1738-B4A9-C8940FE52D17}"/>
              </a:ext>
            </a:extLst>
          </p:cNvPr>
          <p:cNvSpPr>
            <a:spLocks noGrp="1"/>
          </p:cNvSpPr>
          <p:nvPr>
            <p:ph type="title"/>
          </p:nvPr>
        </p:nvSpPr>
        <p:spPr>
          <a:xfrm>
            <a:off x="261088" y="683942"/>
            <a:ext cx="7416799" cy="1152988"/>
          </a:xfrm>
        </p:spPr>
        <p:txBody>
          <a:bodyPr/>
          <a:lstStyle/>
          <a:p>
            <a:r>
              <a:rPr lang="da-DK" sz="6000">
                <a:solidFill>
                  <a:schemeClr val="bg1"/>
                </a:solidFill>
              </a:rPr>
              <a:t>Tillykke!</a:t>
            </a:r>
          </a:p>
        </p:txBody>
      </p:sp>
      <p:pic>
        <p:nvPicPr>
          <p:cNvPr id="6" name="Billede 5" descr="Et billede, der indeholder mønster, kvadratisk, pixel, design&#10;&#10;Automatisk genereret beskrivelse">
            <a:extLst>
              <a:ext uri="{FF2B5EF4-FFF2-40B4-BE49-F238E27FC236}">
                <a16:creationId xmlns:a16="http://schemas.microsoft.com/office/drawing/2014/main" id="{87C2E49F-5FEF-EF63-4779-0322090E1E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956" y="4140677"/>
            <a:ext cx="1431113" cy="1431113"/>
          </a:xfrm>
          <a:prstGeom prst="rect">
            <a:avLst/>
          </a:prstGeom>
        </p:spPr>
      </p:pic>
      <p:pic>
        <p:nvPicPr>
          <p:cNvPr id="10" name="Billede 9" descr="Et billede, der indeholder mønster, kvadratisk, pixel, design&#10;&#10;Automatisk genereret beskrivelse">
            <a:extLst>
              <a:ext uri="{FF2B5EF4-FFF2-40B4-BE49-F238E27FC236}">
                <a16:creationId xmlns:a16="http://schemas.microsoft.com/office/drawing/2014/main" id="{17E1C68C-5E12-3048-7A6F-353DE1A641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4216" y="4157357"/>
            <a:ext cx="1431112" cy="1431112"/>
          </a:xfrm>
          <a:prstGeom prst="rect">
            <a:avLst/>
          </a:prstGeom>
        </p:spPr>
      </p:pic>
      <p:sp>
        <p:nvSpPr>
          <p:cNvPr id="11" name="Pladsholder til tekst 12">
            <a:extLst>
              <a:ext uri="{FF2B5EF4-FFF2-40B4-BE49-F238E27FC236}">
                <a16:creationId xmlns:a16="http://schemas.microsoft.com/office/drawing/2014/main" id="{149037B3-0753-6891-C224-85007A103BE7}"/>
              </a:ext>
            </a:extLst>
          </p:cNvPr>
          <p:cNvSpPr txBox="1">
            <a:spLocks/>
          </p:cNvSpPr>
          <p:nvPr/>
        </p:nvSpPr>
        <p:spPr>
          <a:xfrm>
            <a:off x="2107230" y="5498442"/>
            <a:ext cx="1611188" cy="1117856"/>
          </a:xfrm>
          <a:prstGeom prst="rect">
            <a:avLst/>
          </a:prstGeom>
        </p:spPr>
        <p:txBody>
          <a:bodyPr vert="horz" lIns="0" tIns="0" rIns="0" bIns="0" rtlCol="0" anchor="b" anchorCtr="0">
            <a:noAutofit/>
          </a:bodyPr>
          <a:lstStyle>
            <a:lvl1pPr marL="0" indent="0" algn="l" defTabSz="914400" rtl="0" eaLnBrk="1" latinLnBrk="0" hangingPunct="1">
              <a:lnSpc>
                <a:spcPct val="110000"/>
              </a:lnSpc>
              <a:spcBef>
                <a:spcPts val="1200"/>
              </a:spcBef>
              <a:buSzPct val="80000"/>
              <a:buFont typeface="Arial" panose="020B0604020202020204" pitchFamily="34" charset="0"/>
              <a:buNone/>
              <a:defRPr sz="700" kern="1200">
                <a:solidFill>
                  <a:schemeClr val="bg1">
                    <a:lumMod val="50000"/>
                  </a:schemeClr>
                </a:solidFill>
                <a:latin typeface="+mn-lt"/>
                <a:ea typeface="+mn-ea"/>
                <a:cs typeface="+mn-cs"/>
              </a:defRPr>
            </a:lvl1pPr>
            <a:lvl2pPr marL="288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2pPr>
            <a:lvl3pPr marL="432000" indent="-144000" algn="l" defTabSz="914400" rtl="0" eaLnBrk="1" latinLnBrk="0" hangingPunct="1">
              <a:lnSpc>
                <a:spcPct val="110000"/>
              </a:lnSpc>
              <a:spcBef>
                <a:spcPts val="1200"/>
              </a:spcBef>
              <a:buSzPct val="80000"/>
              <a:buFont typeface="Arial" panose="020B0604020202020204" pitchFamily="34" charset="0"/>
              <a:buChar char="•"/>
              <a:defRPr sz="1600" kern="1200">
                <a:solidFill>
                  <a:schemeClr val="accent2"/>
                </a:solidFill>
                <a:latin typeface="+mn-lt"/>
                <a:ea typeface="+mn-ea"/>
                <a:cs typeface="+mn-cs"/>
              </a:defRPr>
            </a:lvl3pPr>
            <a:lvl4pPr marL="0" indent="0" algn="l" defTabSz="914400" rtl="0" eaLnBrk="1" latinLnBrk="0" hangingPunct="1">
              <a:lnSpc>
                <a:spcPct val="110000"/>
              </a:lnSpc>
              <a:spcBef>
                <a:spcPts val="1200"/>
              </a:spcBef>
              <a:buSzPct val="80000"/>
              <a:buFontTx/>
              <a:buNone/>
              <a:defRPr sz="1600" kern="1200">
                <a:solidFill>
                  <a:schemeClr val="accent2"/>
                </a:solidFill>
                <a:latin typeface="+mn-lt"/>
                <a:ea typeface="+mn-ea"/>
                <a:cs typeface="+mn-cs"/>
              </a:defRPr>
            </a:lvl4pPr>
            <a:lvl5pPr marL="0" indent="0" algn="l" defTabSz="914400" rtl="0" eaLnBrk="1" latinLnBrk="0" hangingPunct="1">
              <a:lnSpc>
                <a:spcPct val="110000"/>
              </a:lnSpc>
              <a:spcBef>
                <a:spcPts val="600"/>
              </a:spcBef>
              <a:buSzPct val="80000"/>
              <a:buFontTx/>
              <a:buNone/>
              <a:defRPr sz="1100" kern="1200">
                <a:solidFill>
                  <a:schemeClr val="accent2"/>
                </a:solidFill>
                <a:latin typeface="+mn-lt"/>
                <a:ea typeface="+mn-ea"/>
                <a:cs typeface="+mn-cs"/>
              </a:defRPr>
            </a:lvl5pPr>
            <a:lvl6pPr marL="108000" indent="-108000" algn="l" defTabSz="914400" rtl="0" eaLnBrk="1" latinLnBrk="0" hangingPunct="1">
              <a:lnSpc>
                <a:spcPct val="110000"/>
              </a:lnSpc>
              <a:spcBef>
                <a:spcPts val="600"/>
              </a:spcBef>
              <a:buSzPct val="80000"/>
              <a:buFont typeface="Arial" panose="020B0604020202020204" pitchFamily="34" charset="0"/>
              <a:buChar char="•"/>
              <a:defRPr sz="1100" kern="1200">
                <a:solidFill>
                  <a:schemeClr val="tx1"/>
                </a:solidFill>
                <a:latin typeface="+mn-lt"/>
                <a:ea typeface="+mn-ea"/>
                <a:cs typeface="+mn-cs"/>
              </a:defRPr>
            </a:lvl6pPr>
            <a:lvl7pPr marL="0" indent="0" algn="l" defTabSz="914400" rtl="0" eaLnBrk="1" latinLnBrk="0" hangingPunct="1">
              <a:lnSpc>
                <a:spcPct val="100000"/>
              </a:lnSpc>
              <a:spcBef>
                <a:spcPts val="0"/>
              </a:spcBef>
              <a:buFontTx/>
              <a:buNone/>
              <a:defRPr sz="4100" b="1" kern="1200" cap="all" baseline="0">
                <a:solidFill>
                  <a:schemeClr val="tx1"/>
                </a:solidFill>
                <a:latin typeface="+mj-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a-DK" sz="1600" dirty="0">
                <a:solidFill>
                  <a:schemeClr val="bg1"/>
                </a:solidFill>
              </a:rPr>
              <a:t>Genvej til dit barns digitale liv</a:t>
            </a:r>
          </a:p>
          <a:p>
            <a:pPr algn="ctr"/>
            <a:endParaRPr lang="da-DK" sz="1400" dirty="0">
              <a:solidFill>
                <a:schemeClr val="bg1"/>
              </a:solidFill>
            </a:endParaRPr>
          </a:p>
        </p:txBody>
      </p:sp>
    </p:spTree>
    <p:extLst>
      <p:ext uri="{BB962C8B-B14F-4D97-AF65-F5344CB8AC3E}">
        <p14:creationId xmlns:p14="http://schemas.microsoft.com/office/powerpoint/2010/main" val="32485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74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5041"/>
        </a:solidFill>
        <a:effectLst/>
      </p:bgPr>
    </p:bg>
    <p:spTree>
      <p:nvGrpSpPr>
        <p:cNvPr id="1" name=""/>
        <p:cNvGrpSpPr/>
        <p:nvPr/>
      </p:nvGrpSpPr>
      <p:grpSpPr>
        <a:xfrm>
          <a:off x="0" y="0"/>
          <a:ext cx="0" cy="0"/>
          <a:chOff x="0" y="0"/>
          <a:chExt cx="0" cy="0"/>
        </a:xfrm>
      </p:grpSpPr>
      <p:sp>
        <p:nvSpPr>
          <p:cNvPr id="9" name="Pladsholder til tekst 8">
            <a:extLst>
              <a:ext uri="{FF2B5EF4-FFF2-40B4-BE49-F238E27FC236}">
                <a16:creationId xmlns:a16="http://schemas.microsoft.com/office/drawing/2014/main" id="{5C1F4203-4DED-AB41-F07E-C01310B4803F}"/>
              </a:ext>
            </a:extLst>
          </p:cNvPr>
          <p:cNvSpPr>
            <a:spLocks noGrp="1"/>
          </p:cNvSpPr>
          <p:nvPr>
            <p:ph type="body" sz="quarter" idx="16"/>
          </p:nvPr>
        </p:nvSpPr>
        <p:spPr/>
        <p:txBody>
          <a:bodyPr/>
          <a:lstStyle/>
          <a:p>
            <a:endParaRPr lang="da-DK"/>
          </a:p>
        </p:txBody>
      </p:sp>
      <p:sp>
        <p:nvSpPr>
          <p:cNvPr id="7" name="Pladsholder til tekst 6">
            <a:extLst>
              <a:ext uri="{FF2B5EF4-FFF2-40B4-BE49-F238E27FC236}">
                <a16:creationId xmlns:a16="http://schemas.microsoft.com/office/drawing/2014/main" id="{DD211A8C-986E-29DF-34F2-FEC7A477194D}"/>
              </a:ext>
            </a:extLst>
          </p:cNvPr>
          <p:cNvSpPr>
            <a:spLocks noGrp="1"/>
          </p:cNvSpPr>
          <p:nvPr>
            <p:ph type="body" sz="quarter" idx="13"/>
          </p:nvPr>
        </p:nvSpPr>
        <p:spPr>
          <a:xfrm rot="-180000">
            <a:off x="456997" y="698596"/>
            <a:ext cx="2320506" cy="611265"/>
          </a:xfrm>
        </p:spPr>
        <p:txBody>
          <a:bodyPr/>
          <a:lstStyle/>
          <a:p>
            <a:endParaRPr lang="da-DK"/>
          </a:p>
        </p:txBody>
      </p:sp>
      <p:sp>
        <p:nvSpPr>
          <p:cNvPr id="3" name="Pladsholder til indhold 2">
            <a:extLst>
              <a:ext uri="{FF2B5EF4-FFF2-40B4-BE49-F238E27FC236}">
                <a16:creationId xmlns:a16="http://schemas.microsoft.com/office/drawing/2014/main" id="{044B59CD-A52F-F68A-A207-76CE50B32C9F}"/>
              </a:ext>
            </a:extLst>
          </p:cNvPr>
          <p:cNvSpPr>
            <a:spLocks noGrp="1"/>
          </p:cNvSpPr>
          <p:nvPr>
            <p:ph idx="1"/>
          </p:nvPr>
        </p:nvSpPr>
        <p:spPr>
          <a:xfrm>
            <a:off x="5272533" y="878541"/>
            <a:ext cx="6919467" cy="5979459"/>
          </a:xfrm>
        </p:spPr>
        <p:txBody>
          <a:bodyPr/>
          <a:lstStyle/>
          <a:p>
            <a:r>
              <a:rPr lang="da-DK" sz="2800" dirty="0"/>
              <a:t>Breve fra </a:t>
            </a:r>
            <a:r>
              <a:rPr lang="da-DK" sz="2800" dirty="0" err="1"/>
              <a:t>BørneTelefonen</a:t>
            </a:r>
            <a:endParaRPr lang="da-DK" sz="2800" dirty="0"/>
          </a:p>
          <a:p>
            <a:endParaRPr lang="da-DK" sz="2800" dirty="0"/>
          </a:p>
          <a:p>
            <a:r>
              <a:rPr lang="da-DK" sz="2800" dirty="0"/>
              <a:t> Anbefalinger fra Børns Vilkår og jeres børn</a:t>
            </a:r>
          </a:p>
          <a:p>
            <a:endParaRPr lang="da-DK" sz="2800" dirty="0"/>
          </a:p>
          <a:p>
            <a:r>
              <a:rPr lang="da-DK" sz="2800" dirty="0"/>
              <a:t>Gruppearbejde om aftaler </a:t>
            </a:r>
          </a:p>
          <a:p>
            <a:endParaRPr lang="da-DK" sz="2800" dirty="0"/>
          </a:p>
          <a:p>
            <a:r>
              <a:rPr lang="da-DK" sz="2800" dirty="0"/>
              <a:t>Fremlægge og kommentere aftaler</a:t>
            </a:r>
          </a:p>
        </p:txBody>
      </p:sp>
      <p:sp>
        <p:nvSpPr>
          <p:cNvPr id="5" name="Pladsholder til tekst 4">
            <a:extLst>
              <a:ext uri="{FF2B5EF4-FFF2-40B4-BE49-F238E27FC236}">
                <a16:creationId xmlns:a16="http://schemas.microsoft.com/office/drawing/2014/main" id="{628D9C44-46C4-C3E3-3BCC-4530022FD346}"/>
              </a:ext>
            </a:extLst>
          </p:cNvPr>
          <p:cNvSpPr>
            <a:spLocks noGrp="1"/>
          </p:cNvSpPr>
          <p:nvPr>
            <p:ph type="body" sz="quarter" idx="14"/>
          </p:nvPr>
        </p:nvSpPr>
        <p:spPr>
          <a:xfrm>
            <a:off x="575007" y="638292"/>
            <a:ext cx="2184911" cy="611864"/>
          </a:xfrm>
        </p:spPr>
        <p:txBody>
          <a:bodyPr/>
          <a:lstStyle/>
          <a:p>
            <a:r>
              <a:rPr lang="da-DK" dirty="0"/>
              <a:t>Program </a:t>
            </a:r>
          </a:p>
        </p:txBody>
      </p:sp>
      <p:sp>
        <p:nvSpPr>
          <p:cNvPr id="8" name="Pladsholder til tekst 7">
            <a:extLst>
              <a:ext uri="{FF2B5EF4-FFF2-40B4-BE49-F238E27FC236}">
                <a16:creationId xmlns:a16="http://schemas.microsoft.com/office/drawing/2014/main" id="{C5A50865-7176-0B2C-6A8E-E9D27BDF3CD1}"/>
              </a:ext>
            </a:extLst>
          </p:cNvPr>
          <p:cNvSpPr>
            <a:spLocks noGrp="1"/>
          </p:cNvSpPr>
          <p:nvPr>
            <p:ph type="body" sz="quarter" idx="15"/>
          </p:nvPr>
        </p:nvSpPr>
        <p:spPr/>
        <p:txBody>
          <a:bodyPr/>
          <a:lstStyle/>
          <a:p>
            <a:endParaRPr lang="da-DK"/>
          </a:p>
        </p:txBody>
      </p:sp>
    </p:spTree>
    <p:extLst>
      <p:ext uri="{BB962C8B-B14F-4D97-AF65-F5344CB8AC3E}">
        <p14:creationId xmlns:p14="http://schemas.microsoft.com/office/powerpoint/2010/main" val="337767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
            <a:extLst>
              <a:ext uri="{FF2B5EF4-FFF2-40B4-BE49-F238E27FC236}">
                <a16:creationId xmlns:a16="http://schemas.microsoft.com/office/drawing/2014/main" id="{6678CCD0-1A39-DD9D-0893-F9C08304FFF0}"/>
              </a:ext>
            </a:extLst>
          </p:cNvPr>
          <p:cNvPicPr>
            <a:picLocks noGrp="1" noChangeAspect="1"/>
          </p:cNvPicPr>
          <p:nvPr>
            <p:ph type="pic" sz="quarter" idx="13"/>
            <p:custDataLst>
              <p:tags r:id="rId1"/>
            </p:custDataLst>
          </p:nvPr>
        </p:nvPicPr>
        <p:blipFill rotWithShape="1">
          <a:blip r:embed="rId4">
            <a:extLst>
              <a:ext uri="{28A0092B-C50C-407E-A947-70E740481C1C}">
                <a14:useLocalDpi xmlns:a14="http://schemas.microsoft.com/office/drawing/2010/main" val="0"/>
              </a:ext>
            </a:extLst>
          </a:blip>
          <a:srcRect t="7857" b="7857"/>
          <a:stretch/>
        </p:blipFill>
        <p:spPr>
          <a:xfrm rot="21420000">
            <a:off x="-2448" y="-3184"/>
            <a:ext cx="12197276" cy="6862227"/>
          </a:xfrm>
        </p:spPr>
      </p:pic>
      <p:sp>
        <p:nvSpPr>
          <p:cNvPr id="4" name="Rektangel 3">
            <a:extLst>
              <a:ext uri="{FF2B5EF4-FFF2-40B4-BE49-F238E27FC236}">
                <a16:creationId xmlns:a16="http://schemas.microsoft.com/office/drawing/2014/main" id="{A490EE59-83DC-F217-6235-AF625F30D23A}"/>
              </a:ext>
            </a:extLst>
          </p:cNvPr>
          <p:cNvSpPr/>
          <p:nvPr/>
        </p:nvSpPr>
        <p:spPr>
          <a:xfrm>
            <a:off x="1229085" y="3101522"/>
            <a:ext cx="9236682" cy="1087886"/>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tIns="90000" bIns="90000" rtlCol="0" anchor="t" anchorCtr="0"/>
          <a:lstStyle/>
          <a:p>
            <a:pPr algn="l"/>
            <a:endParaRPr lang="da-DK" sz="1600" b="0" err="1">
              <a:solidFill>
                <a:schemeClr val="bg1"/>
              </a:solidFill>
              <a:highlight>
                <a:srgbClr val="00677F"/>
              </a:highlight>
            </a:endParaRPr>
          </a:p>
        </p:txBody>
      </p:sp>
      <p:sp>
        <p:nvSpPr>
          <p:cNvPr id="3" name="Titel 2">
            <a:extLst>
              <a:ext uri="{FF2B5EF4-FFF2-40B4-BE49-F238E27FC236}">
                <a16:creationId xmlns:a16="http://schemas.microsoft.com/office/drawing/2014/main" id="{4F3AEBA5-1A63-0EA2-02C6-EFE395FFA44F}"/>
              </a:ext>
            </a:extLst>
          </p:cNvPr>
          <p:cNvSpPr>
            <a:spLocks noGrp="1"/>
          </p:cNvSpPr>
          <p:nvPr>
            <p:ph type="ctrTitle"/>
          </p:nvPr>
        </p:nvSpPr>
        <p:spPr>
          <a:xfrm>
            <a:off x="1725427" y="2656569"/>
            <a:ext cx="8244000" cy="1977793"/>
          </a:xfrm>
        </p:spPr>
        <p:txBody>
          <a:bodyPr/>
          <a:lstStyle/>
          <a:p>
            <a:r>
              <a:rPr lang="da-DK" dirty="0"/>
              <a:t>Breve fra Børnetelefonen</a:t>
            </a:r>
          </a:p>
        </p:txBody>
      </p:sp>
    </p:spTree>
    <p:extLst>
      <p:ext uri="{BB962C8B-B14F-4D97-AF65-F5344CB8AC3E}">
        <p14:creationId xmlns:p14="http://schemas.microsoft.com/office/powerpoint/2010/main" val="117467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7">
            <a:extLst>
              <a:ext uri="{FF2B5EF4-FFF2-40B4-BE49-F238E27FC236}">
                <a16:creationId xmlns:a16="http://schemas.microsoft.com/office/drawing/2014/main" id="{B90934CF-4264-E5DC-5545-E6B28ECD5E77}"/>
              </a:ext>
            </a:extLst>
          </p:cNvPr>
          <p:cNvPicPr>
            <a:picLocks noGrp="1" noChangeAspect="1"/>
          </p:cNvPicPr>
          <p:nvPr>
            <p:ph type="pic" sz="quarter" idx="18"/>
            <p:custDataLst>
              <p:tags r:id="rId1"/>
            </p:custDataLst>
          </p:nvPr>
        </p:nvPicPr>
        <p:blipFill rotWithShape="1">
          <a:blip r:embed="rId4">
            <a:extLst>
              <a:ext uri="{28A0092B-C50C-407E-A947-70E740481C1C}">
                <a14:useLocalDpi xmlns:a14="http://schemas.microsoft.com/office/drawing/2010/main" val="0"/>
              </a:ext>
            </a:extLst>
          </a:blip>
          <a:srcRect t="7834" b="7834"/>
          <a:stretch/>
        </p:blipFill>
        <p:spPr>
          <a:xfrm>
            <a:off x="0" y="0"/>
            <a:ext cx="12192000" cy="6858000"/>
          </a:xfrm>
        </p:spPr>
      </p:pic>
      <p:sp>
        <p:nvSpPr>
          <p:cNvPr id="7" name="Pladsholder til tekst 6">
            <a:extLst>
              <a:ext uri="{FF2B5EF4-FFF2-40B4-BE49-F238E27FC236}">
                <a16:creationId xmlns:a16="http://schemas.microsoft.com/office/drawing/2014/main" id="{A4F35A7F-0FC3-DD82-C679-3BE3C9B1D048}"/>
              </a:ext>
            </a:extLst>
          </p:cNvPr>
          <p:cNvSpPr>
            <a:spLocks noGrp="1"/>
          </p:cNvSpPr>
          <p:nvPr>
            <p:ph type="body" sz="quarter" idx="17"/>
          </p:nvPr>
        </p:nvSpPr>
        <p:spPr>
          <a:xfrm rot="10800000">
            <a:off x="937792" y="228573"/>
            <a:ext cx="450000" cy="597600"/>
          </a:xfrm>
        </p:spPr>
        <p:txBody>
          <a:bodyPr/>
          <a:lstStyle/>
          <a:p>
            <a:endParaRPr lang="da-DK" dirty="0"/>
          </a:p>
        </p:txBody>
      </p:sp>
      <p:sp>
        <p:nvSpPr>
          <p:cNvPr id="5" name="Pladsholder til tekst 4">
            <a:extLst>
              <a:ext uri="{FF2B5EF4-FFF2-40B4-BE49-F238E27FC236}">
                <a16:creationId xmlns:a16="http://schemas.microsoft.com/office/drawing/2014/main" id="{7E849AB8-10DC-5B74-C28C-40C509036E60}"/>
              </a:ext>
            </a:extLst>
          </p:cNvPr>
          <p:cNvSpPr>
            <a:spLocks noGrp="1"/>
          </p:cNvSpPr>
          <p:nvPr>
            <p:ph type="body" sz="quarter" idx="14"/>
          </p:nvPr>
        </p:nvSpPr>
        <p:spPr>
          <a:xfrm>
            <a:off x="2081213" y="624083"/>
            <a:ext cx="8029574" cy="4500562"/>
          </a:xfrm>
        </p:spPr>
        <p:txBody>
          <a:bodyPr/>
          <a:lstStyle/>
          <a:p>
            <a:r>
              <a:rPr lang="da-DK" sz="2500" dirty="0">
                <a:latin typeface="+mn-lt"/>
              </a:rPr>
              <a:t>Jeg er en pige på 12, og hele min klasse har Snapchat udover mig. Alle i min klasse bruger Snapchat, og derfor bliver jeg på en måde ”holdt udenfor” i fællesskabet. […] I min klasse har klassen noget der hedder ”klasse gruppen” inde på Snapchat hvor de skriver ALT nyt. Min mor siger jeg ikke må få Snapchat før jeg er 13, for hun synes jeg skal være ”stor nok” til at få det. […] Så jeg bliver holdt udenfor i klassefællesskabet og bliver hverken skrevet eller talt til. De fleste drenge og piger i min klasse siger at det er lamt og begynder at grine når jeg fortæller at jeg ikke har Snapchat.</a:t>
            </a:r>
          </a:p>
          <a:p>
            <a:r>
              <a:rPr lang="da-DK" sz="2500" dirty="0">
                <a:latin typeface="+mn-lt"/>
              </a:rPr>
              <a:t>Pige, 12 år</a:t>
            </a:r>
          </a:p>
        </p:txBody>
      </p:sp>
      <p:sp>
        <p:nvSpPr>
          <p:cNvPr id="6" name="Pladsholder til tekst 5">
            <a:extLst>
              <a:ext uri="{FF2B5EF4-FFF2-40B4-BE49-F238E27FC236}">
                <a16:creationId xmlns:a16="http://schemas.microsoft.com/office/drawing/2014/main" id="{66F3AC98-0948-BB64-A476-B3694BB38206}"/>
              </a:ext>
            </a:extLst>
          </p:cNvPr>
          <p:cNvSpPr>
            <a:spLocks noGrp="1"/>
          </p:cNvSpPr>
          <p:nvPr>
            <p:ph type="body" sz="quarter" idx="16"/>
          </p:nvPr>
        </p:nvSpPr>
        <p:spPr/>
        <p:txBody>
          <a:bodyPr/>
          <a:lstStyle/>
          <a:p>
            <a:endParaRPr lang="da-DK"/>
          </a:p>
        </p:txBody>
      </p:sp>
      <p:pic>
        <p:nvPicPr>
          <p:cNvPr id="4" name="Graphic 12">
            <a:extLst>
              <a:ext uri="{FF2B5EF4-FFF2-40B4-BE49-F238E27FC236}">
                <a16:creationId xmlns:a16="http://schemas.microsoft.com/office/drawing/2014/main" id="{EC7A7151-CD71-28AA-085D-FF5CB41F3C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27217" y="5124645"/>
            <a:ext cx="448352" cy="597801"/>
          </a:xfrm>
          <a:prstGeom prst="rect">
            <a:avLst/>
          </a:prstGeom>
        </p:spPr>
      </p:pic>
    </p:spTree>
    <p:extLst>
      <p:ext uri="{BB962C8B-B14F-4D97-AF65-F5344CB8AC3E}">
        <p14:creationId xmlns:p14="http://schemas.microsoft.com/office/powerpoint/2010/main" val="41669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
            <a:extLst>
              <a:ext uri="{FF2B5EF4-FFF2-40B4-BE49-F238E27FC236}">
                <a16:creationId xmlns:a16="http://schemas.microsoft.com/office/drawing/2014/main" id="{7E43E2B6-0FC2-3A08-51F8-8059DBC26FF8}"/>
              </a:ext>
            </a:extLst>
          </p:cNvPr>
          <p:cNvPicPr>
            <a:picLocks noGrp="1" noChangeAspect="1"/>
          </p:cNvPicPr>
          <p:nvPr>
            <p:ph type="pic" sz="quarter" idx="18"/>
            <p:custDataLst>
              <p:tags r:id="rId1"/>
            </p:custDataLst>
          </p:nvPr>
        </p:nvPicPr>
        <p:blipFill rotWithShape="1">
          <a:blip r:embed="rId4">
            <a:extLst>
              <a:ext uri="{28A0092B-C50C-407E-A947-70E740481C1C}">
                <a14:useLocalDpi xmlns:a14="http://schemas.microsoft.com/office/drawing/2010/main" val="0"/>
              </a:ext>
            </a:extLst>
          </a:blip>
          <a:srcRect l="20410" t="9278" r="-56" b="23294"/>
          <a:stretch/>
        </p:blipFill>
        <p:spPr>
          <a:xfrm>
            <a:off x="0" y="0"/>
            <a:ext cx="12211050" cy="6858000"/>
          </a:xfrm>
        </p:spPr>
      </p:pic>
      <p:sp>
        <p:nvSpPr>
          <p:cNvPr id="5" name="Pladsholder til tekst 4">
            <a:extLst>
              <a:ext uri="{FF2B5EF4-FFF2-40B4-BE49-F238E27FC236}">
                <a16:creationId xmlns:a16="http://schemas.microsoft.com/office/drawing/2014/main" id="{CEE2B13F-33B3-46EE-7EA9-F89E706882D5}"/>
              </a:ext>
            </a:extLst>
          </p:cNvPr>
          <p:cNvSpPr>
            <a:spLocks noGrp="1"/>
          </p:cNvSpPr>
          <p:nvPr>
            <p:ph type="body" sz="quarter" idx="14"/>
          </p:nvPr>
        </p:nvSpPr>
        <p:spPr>
          <a:xfrm>
            <a:off x="5597396" y="1197348"/>
            <a:ext cx="6056381" cy="3760643"/>
          </a:xfrm>
        </p:spPr>
        <p:txBody>
          <a:bodyPr vert="horz" lIns="0" tIns="0" rIns="0" bIns="0" rtlCol="0" anchor="t">
            <a:noAutofit/>
          </a:bodyPr>
          <a:lstStyle/>
          <a:p>
            <a:r>
              <a:rPr lang="da-DK" sz="2500" dirty="0">
                <a:highlight>
                  <a:srgbClr val="000000"/>
                </a:highlight>
                <a:latin typeface="+mn-lt"/>
              </a:rPr>
              <a:t>I weekenden holdt en fra min klasse en fest for vores klasse. ”Alle” var inviteret. De havde lavet en snapchat gruppe men efterlod mig og en af mine venner uden for. De ville ikke tilføje os og ignorerede os da vi spurgte om vi måtte komme med. De ville ikke have vi skulle være der. […] Jeg føler mig meget udelukket da de sendte mig snaps hele aftenen igennem.”</a:t>
            </a:r>
          </a:p>
          <a:p>
            <a:r>
              <a:rPr lang="da-DK" sz="2500" dirty="0">
                <a:highlight>
                  <a:srgbClr val="000000"/>
                </a:highlight>
                <a:latin typeface="+mn-lt"/>
              </a:rPr>
              <a:t>Dreng, 14 år</a:t>
            </a:r>
          </a:p>
        </p:txBody>
      </p:sp>
      <p:sp>
        <p:nvSpPr>
          <p:cNvPr id="6" name="Pladsholder til tekst 5">
            <a:extLst>
              <a:ext uri="{FF2B5EF4-FFF2-40B4-BE49-F238E27FC236}">
                <a16:creationId xmlns:a16="http://schemas.microsoft.com/office/drawing/2014/main" id="{9BDCA1DC-26F0-27EE-9395-F3E6647CF103}"/>
              </a:ext>
            </a:extLst>
          </p:cNvPr>
          <p:cNvSpPr>
            <a:spLocks noGrp="1"/>
          </p:cNvSpPr>
          <p:nvPr>
            <p:ph type="body" sz="quarter" idx="16"/>
          </p:nvPr>
        </p:nvSpPr>
        <p:spPr/>
        <p:txBody>
          <a:bodyPr/>
          <a:lstStyle/>
          <a:p>
            <a:endParaRPr lang="da-DK"/>
          </a:p>
        </p:txBody>
      </p:sp>
      <p:sp>
        <p:nvSpPr>
          <p:cNvPr id="9" name="Pladsholder til tekst 6">
            <a:extLst>
              <a:ext uri="{FF2B5EF4-FFF2-40B4-BE49-F238E27FC236}">
                <a16:creationId xmlns:a16="http://schemas.microsoft.com/office/drawing/2014/main" id="{7B7CE775-B4AC-E878-428D-17E2B408B0B7}"/>
              </a:ext>
            </a:extLst>
          </p:cNvPr>
          <p:cNvSpPr>
            <a:spLocks noGrp="1"/>
          </p:cNvSpPr>
          <p:nvPr>
            <p:ph type="body" sz="quarter" idx="17"/>
          </p:nvPr>
        </p:nvSpPr>
        <p:spPr>
          <a:xfrm rot="10800000">
            <a:off x="14029481" y="1454560"/>
            <a:ext cx="1049153" cy="1234851"/>
          </a:xfrm>
        </p:spPr>
        <p:txBody>
          <a:bodyPr/>
          <a:lstStyle/>
          <a:p>
            <a:endParaRPr lang="da-DK" dirty="0"/>
          </a:p>
        </p:txBody>
      </p:sp>
      <p:sp>
        <p:nvSpPr>
          <p:cNvPr id="3" name="Rektangel 2">
            <a:extLst>
              <a:ext uri="{FF2B5EF4-FFF2-40B4-BE49-F238E27FC236}">
                <a16:creationId xmlns:a16="http://schemas.microsoft.com/office/drawing/2014/main" id="{7C930E06-EFEB-0EAA-9568-FD25DCD312E0}"/>
              </a:ext>
            </a:extLst>
          </p:cNvPr>
          <p:cNvSpPr/>
          <p:nvPr/>
        </p:nvSpPr>
        <p:spPr>
          <a:xfrm>
            <a:off x="10952707" y="5170001"/>
            <a:ext cx="701070" cy="981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sp>
        <p:nvSpPr>
          <p:cNvPr id="2" name="Tekstfelt 1">
            <a:extLst>
              <a:ext uri="{FF2B5EF4-FFF2-40B4-BE49-F238E27FC236}">
                <a16:creationId xmlns:a16="http://schemas.microsoft.com/office/drawing/2014/main" id="{1B0C6D21-F6A5-20FB-6C04-F6CC4F6823B5}"/>
              </a:ext>
            </a:extLst>
          </p:cNvPr>
          <p:cNvSpPr txBox="1"/>
          <p:nvPr/>
        </p:nvSpPr>
        <p:spPr>
          <a:xfrm rot="11115401">
            <a:off x="13837771" y="4086715"/>
            <a:ext cx="1432573" cy="695324"/>
          </a:xfrm>
          <a:prstGeom prst="rect">
            <a:avLst/>
          </a:prstGeom>
          <a:noFill/>
        </p:spPr>
        <p:txBody>
          <a:bodyPr wrap="square" lIns="0" tIns="0" rIns="0" bIns="0" rtlCol="0">
            <a:noAutofit/>
          </a:bodyPr>
          <a:lstStyle/>
          <a:p>
            <a:pPr algn="l">
              <a:lnSpc>
                <a:spcPct val="110000"/>
              </a:lnSpc>
              <a:spcBef>
                <a:spcPts val="1200"/>
              </a:spcBef>
              <a:buSzPct val="80000"/>
            </a:pPr>
            <a:r>
              <a:rPr lang="da-DK" sz="30000" dirty="0">
                <a:solidFill>
                  <a:schemeClr val="accent2"/>
                </a:solidFill>
                <a:latin typeface="Batang" panose="02030600000101010101" pitchFamily="18" charset="-127"/>
                <a:ea typeface="Batang" panose="02030600000101010101" pitchFamily="18" charset="-127"/>
              </a:rPr>
              <a:t>”</a:t>
            </a:r>
          </a:p>
        </p:txBody>
      </p:sp>
      <p:pic>
        <p:nvPicPr>
          <p:cNvPr id="10" name="Graphic 12">
            <a:extLst>
              <a:ext uri="{FF2B5EF4-FFF2-40B4-BE49-F238E27FC236}">
                <a16:creationId xmlns:a16="http://schemas.microsoft.com/office/drawing/2014/main" id="{96E4E044-1BC7-26F2-5020-59B39691BC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4146" y="5371881"/>
            <a:ext cx="448352" cy="597801"/>
          </a:xfrm>
          <a:prstGeom prst="rect">
            <a:avLst/>
          </a:prstGeom>
        </p:spPr>
      </p:pic>
      <p:sp>
        <p:nvSpPr>
          <p:cNvPr id="4" name="Rektangel 3">
            <a:extLst>
              <a:ext uri="{FF2B5EF4-FFF2-40B4-BE49-F238E27FC236}">
                <a16:creationId xmlns:a16="http://schemas.microsoft.com/office/drawing/2014/main" id="{4136A8ED-BE5A-4F0C-5262-4FA90BBB65F8}"/>
              </a:ext>
            </a:extLst>
          </p:cNvPr>
          <p:cNvSpPr/>
          <p:nvPr/>
        </p:nvSpPr>
        <p:spPr>
          <a:xfrm rot="10800000">
            <a:off x="4689588" y="473258"/>
            <a:ext cx="701070" cy="981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pic>
        <p:nvPicPr>
          <p:cNvPr id="7" name="Graphic 12">
            <a:extLst>
              <a:ext uri="{FF2B5EF4-FFF2-40B4-BE49-F238E27FC236}">
                <a16:creationId xmlns:a16="http://schemas.microsoft.com/office/drawing/2014/main" id="{2D0095DA-BFE5-AF37-8E9E-AF20A2C10E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4871027" y="675138"/>
            <a:ext cx="448352" cy="597801"/>
          </a:xfrm>
          <a:prstGeom prst="rect">
            <a:avLst/>
          </a:prstGeom>
        </p:spPr>
      </p:pic>
    </p:spTree>
    <p:extLst>
      <p:ext uri="{BB962C8B-B14F-4D97-AF65-F5344CB8AC3E}">
        <p14:creationId xmlns:p14="http://schemas.microsoft.com/office/powerpoint/2010/main" val="379706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
            <a:extLst>
              <a:ext uri="{FF2B5EF4-FFF2-40B4-BE49-F238E27FC236}">
                <a16:creationId xmlns:a16="http://schemas.microsoft.com/office/drawing/2014/main" id="{2FADA89D-257B-7258-7EC2-B08F4FD205E8}"/>
              </a:ext>
            </a:extLst>
          </p:cNvPr>
          <p:cNvPicPr>
            <a:picLocks noGrp="1" noChangeAspect="1"/>
          </p:cNvPicPr>
          <p:nvPr>
            <p:ph type="pic" sz="quarter" idx="18"/>
            <p:custDataLst>
              <p:tags r:id="rId1"/>
            </p:custDataLst>
          </p:nvPr>
        </p:nvPicPr>
        <p:blipFill rotWithShape="1">
          <a:blip r:embed="rId4">
            <a:extLst>
              <a:ext uri="{28A0092B-C50C-407E-A947-70E740481C1C}">
                <a14:useLocalDpi xmlns:a14="http://schemas.microsoft.com/office/drawing/2010/main" val="0"/>
              </a:ext>
            </a:extLst>
          </a:blip>
          <a:srcRect t="7802" b="7802"/>
          <a:stretch/>
        </p:blipFill>
        <p:spPr>
          <a:xfrm>
            <a:off x="0" y="-32508"/>
            <a:ext cx="12192000" cy="6858000"/>
          </a:xfrm>
        </p:spPr>
      </p:pic>
      <p:sp>
        <p:nvSpPr>
          <p:cNvPr id="4" name="Pladsholder til slidenummer 3">
            <a:extLst>
              <a:ext uri="{FF2B5EF4-FFF2-40B4-BE49-F238E27FC236}">
                <a16:creationId xmlns:a16="http://schemas.microsoft.com/office/drawing/2014/main" id="{21400A6A-8C62-AD50-A2E8-0C9427C3B320}"/>
              </a:ext>
            </a:extLst>
          </p:cNvPr>
          <p:cNvSpPr>
            <a:spLocks noGrp="1"/>
          </p:cNvSpPr>
          <p:nvPr>
            <p:ph type="sldNum" sz="quarter" idx="12"/>
          </p:nvPr>
        </p:nvSpPr>
        <p:spPr/>
        <p:txBody>
          <a:bodyPr/>
          <a:lstStyle/>
          <a:p>
            <a:fld id="{A23C0BB7-6BAB-41B9-B847-BE177CEDBC97}" type="slidenum">
              <a:rPr lang="en-GB" smtClean="0"/>
              <a:pPr/>
              <a:t>6</a:t>
            </a:fld>
            <a:endParaRPr lang="en-GB"/>
          </a:p>
        </p:txBody>
      </p:sp>
      <p:sp>
        <p:nvSpPr>
          <p:cNvPr id="5" name="Pladsholder til tekst 4">
            <a:extLst>
              <a:ext uri="{FF2B5EF4-FFF2-40B4-BE49-F238E27FC236}">
                <a16:creationId xmlns:a16="http://schemas.microsoft.com/office/drawing/2014/main" id="{61B0753A-A893-7138-444A-65ECC093BA6A}"/>
              </a:ext>
            </a:extLst>
          </p:cNvPr>
          <p:cNvSpPr>
            <a:spLocks noGrp="1"/>
          </p:cNvSpPr>
          <p:nvPr>
            <p:ph type="body" sz="quarter" idx="14"/>
          </p:nvPr>
        </p:nvSpPr>
        <p:spPr>
          <a:xfrm>
            <a:off x="3677478" y="685082"/>
            <a:ext cx="8514522" cy="4500562"/>
          </a:xfrm>
        </p:spPr>
        <p:txBody>
          <a:bodyPr/>
          <a:lstStyle/>
          <a:p>
            <a:r>
              <a:rPr lang="da-DK" dirty="0">
                <a:highlight>
                  <a:srgbClr val="000000"/>
                </a:highlight>
                <a:latin typeface="+mn-lt"/>
              </a:rPr>
              <a:t>Jeg har lige opdaget at der er nogle videoer af mig på </a:t>
            </a:r>
            <a:r>
              <a:rPr lang="da-DK" dirty="0" err="1">
                <a:highlight>
                  <a:srgbClr val="000000"/>
                </a:highlight>
                <a:latin typeface="+mn-lt"/>
              </a:rPr>
              <a:t>TikTok</a:t>
            </a:r>
            <a:r>
              <a:rPr lang="da-DK" dirty="0">
                <a:highlight>
                  <a:srgbClr val="000000"/>
                </a:highlight>
                <a:latin typeface="+mn-lt"/>
              </a:rPr>
              <a:t> og YouTube….</a:t>
            </a:r>
          </a:p>
          <a:p>
            <a:r>
              <a:rPr lang="da-DK" dirty="0">
                <a:highlight>
                  <a:srgbClr val="000000"/>
                </a:highlight>
                <a:latin typeface="+mn-lt"/>
              </a:rPr>
              <a:t>Jeg har prøvet at anmelde det og alt muligt. Men jeg kan ikke få videoen ned. Og Personen som har lagt det op kende ikke koden fordi det var lang tid siden</a:t>
            </a:r>
          </a:p>
          <a:p>
            <a:r>
              <a:rPr lang="da-DK" dirty="0">
                <a:highlight>
                  <a:srgbClr val="000000"/>
                </a:highlight>
                <a:latin typeface="+mn-lt"/>
              </a:rPr>
              <a:t>Lige nu er jeg fuldstændig håbløs og jeg ved ikke hvad jeg skal gøre</a:t>
            </a:r>
          </a:p>
          <a:p>
            <a:r>
              <a:rPr lang="da-DK" dirty="0">
                <a:highlight>
                  <a:srgbClr val="000000"/>
                </a:highlight>
                <a:latin typeface="+mn-lt"/>
              </a:rPr>
              <a:t>Dreng, 14 år</a:t>
            </a:r>
          </a:p>
        </p:txBody>
      </p:sp>
      <p:sp>
        <p:nvSpPr>
          <p:cNvPr id="6" name="Pladsholder til tekst 5">
            <a:extLst>
              <a:ext uri="{FF2B5EF4-FFF2-40B4-BE49-F238E27FC236}">
                <a16:creationId xmlns:a16="http://schemas.microsoft.com/office/drawing/2014/main" id="{F9CD9F83-003E-37FB-341C-E92551690444}"/>
              </a:ext>
            </a:extLst>
          </p:cNvPr>
          <p:cNvSpPr>
            <a:spLocks noGrp="1"/>
          </p:cNvSpPr>
          <p:nvPr>
            <p:ph type="body" sz="quarter" idx="16"/>
          </p:nvPr>
        </p:nvSpPr>
        <p:spPr/>
        <p:txBody>
          <a:bodyPr/>
          <a:lstStyle/>
          <a:p>
            <a:endParaRPr lang="da-DK"/>
          </a:p>
        </p:txBody>
      </p:sp>
      <p:pic>
        <p:nvPicPr>
          <p:cNvPr id="3" name="Graphic 12">
            <a:extLst>
              <a:ext uri="{FF2B5EF4-FFF2-40B4-BE49-F238E27FC236}">
                <a16:creationId xmlns:a16="http://schemas.microsoft.com/office/drawing/2014/main" id="{4A767DDF-0214-BF8D-6F8B-EF48B8CFE2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49933" y="5125120"/>
            <a:ext cx="448352" cy="597801"/>
          </a:xfrm>
          <a:prstGeom prst="rect">
            <a:avLst/>
          </a:prstGeom>
        </p:spPr>
      </p:pic>
      <p:sp>
        <p:nvSpPr>
          <p:cNvPr id="13" name="Rektangel 12">
            <a:extLst>
              <a:ext uri="{FF2B5EF4-FFF2-40B4-BE49-F238E27FC236}">
                <a16:creationId xmlns:a16="http://schemas.microsoft.com/office/drawing/2014/main" id="{5AA096AD-3D74-AE38-305A-AD3EE093F5EF}"/>
              </a:ext>
            </a:extLst>
          </p:cNvPr>
          <p:cNvSpPr/>
          <p:nvPr/>
        </p:nvSpPr>
        <p:spPr>
          <a:xfrm rot="10800000">
            <a:off x="2952577" y="-154274"/>
            <a:ext cx="519631" cy="981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pic>
        <p:nvPicPr>
          <p:cNvPr id="14" name="Graphic 12">
            <a:extLst>
              <a:ext uri="{FF2B5EF4-FFF2-40B4-BE49-F238E27FC236}">
                <a16:creationId xmlns:a16="http://schemas.microsoft.com/office/drawing/2014/main" id="{B6E99A12-21C8-57A5-E922-9C46412665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952578" y="47606"/>
            <a:ext cx="448352" cy="597801"/>
          </a:xfrm>
          <a:prstGeom prst="rect">
            <a:avLst/>
          </a:prstGeom>
        </p:spPr>
      </p:pic>
    </p:spTree>
    <p:extLst>
      <p:ext uri="{BB962C8B-B14F-4D97-AF65-F5344CB8AC3E}">
        <p14:creationId xmlns:p14="http://schemas.microsoft.com/office/powerpoint/2010/main" val="3924638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E54AC-4BBA-30F7-6812-18280FBD68A5}"/>
            </a:ext>
          </a:extLst>
        </p:cNvPr>
        <p:cNvGrpSpPr/>
        <p:nvPr/>
      </p:nvGrpSpPr>
      <p:grpSpPr>
        <a:xfrm>
          <a:off x="0" y="0"/>
          <a:ext cx="0" cy="0"/>
          <a:chOff x="0" y="0"/>
          <a:chExt cx="0" cy="0"/>
        </a:xfrm>
      </p:grpSpPr>
      <p:pic>
        <p:nvPicPr>
          <p:cNvPr id="10" name="Picture Placeholder 1">
            <a:extLst>
              <a:ext uri="{FF2B5EF4-FFF2-40B4-BE49-F238E27FC236}">
                <a16:creationId xmlns:a16="http://schemas.microsoft.com/office/drawing/2014/main" id="{148093EE-A4AA-BF9F-C7EF-538F58265893}"/>
              </a:ext>
            </a:extLst>
          </p:cNvPr>
          <p:cNvPicPr>
            <a:picLocks noGrp="1" noChangeAspect="1"/>
          </p:cNvPicPr>
          <p:nvPr>
            <p:ph type="pic" sz="quarter" idx="18"/>
            <p:custDataLst>
              <p:tags r:id="rId1"/>
            </p:custDataLst>
          </p:nvPr>
        </p:nvPicPr>
        <p:blipFill rotWithShape="1">
          <a:blip r:embed="rId4">
            <a:extLst>
              <a:ext uri="{28A0092B-C50C-407E-A947-70E740481C1C}">
                <a14:useLocalDpi xmlns:a14="http://schemas.microsoft.com/office/drawing/2010/main" val="0"/>
              </a:ext>
            </a:extLst>
          </a:blip>
          <a:srcRect t="7865" b="7865"/>
          <a:stretch/>
        </p:blipFill>
        <p:spPr>
          <a:xfrm>
            <a:off x="0" y="0"/>
            <a:ext cx="12192000" cy="6858000"/>
          </a:xfrm>
        </p:spPr>
      </p:pic>
      <p:sp>
        <p:nvSpPr>
          <p:cNvPr id="4" name="Pladsholder til slidenummer 3">
            <a:extLst>
              <a:ext uri="{FF2B5EF4-FFF2-40B4-BE49-F238E27FC236}">
                <a16:creationId xmlns:a16="http://schemas.microsoft.com/office/drawing/2014/main" id="{8333495B-B206-CC3E-F426-B79AD87F1E4A}"/>
              </a:ext>
            </a:extLst>
          </p:cNvPr>
          <p:cNvSpPr>
            <a:spLocks noGrp="1"/>
          </p:cNvSpPr>
          <p:nvPr>
            <p:ph type="sldNum" sz="quarter" idx="12"/>
          </p:nvPr>
        </p:nvSpPr>
        <p:spPr/>
        <p:txBody>
          <a:bodyPr/>
          <a:lstStyle/>
          <a:p>
            <a:fld id="{A23C0BB7-6BAB-41B9-B847-BE177CEDBC97}" type="slidenum">
              <a:rPr lang="en-GB" smtClean="0"/>
              <a:pPr/>
              <a:t>7</a:t>
            </a:fld>
            <a:endParaRPr lang="en-GB"/>
          </a:p>
        </p:txBody>
      </p:sp>
      <p:sp>
        <p:nvSpPr>
          <p:cNvPr id="5" name="Pladsholder til tekst 4">
            <a:extLst>
              <a:ext uri="{FF2B5EF4-FFF2-40B4-BE49-F238E27FC236}">
                <a16:creationId xmlns:a16="http://schemas.microsoft.com/office/drawing/2014/main" id="{66510A39-5E87-4504-E793-FFDDC9B75541}"/>
              </a:ext>
            </a:extLst>
          </p:cNvPr>
          <p:cNvSpPr>
            <a:spLocks noGrp="1"/>
          </p:cNvSpPr>
          <p:nvPr>
            <p:ph type="body" sz="quarter" idx="14"/>
          </p:nvPr>
        </p:nvSpPr>
        <p:spPr>
          <a:xfrm>
            <a:off x="3677478" y="1370164"/>
            <a:ext cx="8514522" cy="3815480"/>
          </a:xfrm>
        </p:spPr>
        <p:txBody>
          <a:bodyPr/>
          <a:lstStyle/>
          <a:p>
            <a:pPr>
              <a:lnSpc>
                <a:spcPct val="107000"/>
              </a:lnSpc>
              <a:spcAft>
                <a:spcPts val="800"/>
              </a:spcAft>
            </a:pPr>
            <a:r>
              <a:rPr lang="da-DK" dirty="0">
                <a:highlight>
                  <a:srgbClr val="000000"/>
                </a:highlight>
                <a:latin typeface="+mn-lt"/>
              </a:rPr>
              <a:t>Mine venner gamer hele tiden uden mig. Jeg føler ik vi er venner mere </a:t>
            </a:r>
          </a:p>
          <a:p>
            <a:pPr>
              <a:lnSpc>
                <a:spcPct val="107000"/>
              </a:lnSpc>
              <a:spcAft>
                <a:spcPts val="800"/>
              </a:spcAft>
            </a:pPr>
            <a:r>
              <a:rPr lang="da-DK" dirty="0">
                <a:highlight>
                  <a:srgbClr val="000000"/>
                </a:highlight>
                <a:latin typeface="+mn-lt"/>
              </a:rPr>
              <a:t>Hvad skal jeg gøre?</a:t>
            </a:r>
          </a:p>
          <a:p>
            <a:r>
              <a:rPr lang="da-DK" dirty="0">
                <a:highlight>
                  <a:srgbClr val="000000"/>
                </a:highlight>
                <a:latin typeface="+mn-lt"/>
              </a:rPr>
              <a:t>Pige, 14 år</a:t>
            </a:r>
          </a:p>
        </p:txBody>
      </p:sp>
      <p:sp>
        <p:nvSpPr>
          <p:cNvPr id="6" name="Pladsholder til tekst 5">
            <a:extLst>
              <a:ext uri="{FF2B5EF4-FFF2-40B4-BE49-F238E27FC236}">
                <a16:creationId xmlns:a16="http://schemas.microsoft.com/office/drawing/2014/main" id="{4C5D8B75-465B-123A-6CA6-54233CC88721}"/>
              </a:ext>
            </a:extLst>
          </p:cNvPr>
          <p:cNvSpPr>
            <a:spLocks noGrp="1"/>
          </p:cNvSpPr>
          <p:nvPr>
            <p:ph type="body" sz="quarter" idx="16"/>
          </p:nvPr>
        </p:nvSpPr>
        <p:spPr/>
        <p:txBody>
          <a:bodyPr/>
          <a:lstStyle/>
          <a:p>
            <a:endParaRPr lang="da-DK"/>
          </a:p>
        </p:txBody>
      </p:sp>
      <p:grpSp>
        <p:nvGrpSpPr>
          <p:cNvPr id="14" name="Gruppe 13">
            <a:extLst>
              <a:ext uri="{FF2B5EF4-FFF2-40B4-BE49-F238E27FC236}">
                <a16:creationId xmlns:a16="http://schemas.microsoft.com/office/drawing/2014/main" id="{D2FB42C6-F6B3-2F74-F9BE-26DDC451EA01}"/>
              </a:ext>
            </a:extLst>
          </p:cNvPr>
          <p:cNvGrpSpPr/>
          <p:nvPr/>
        </p:nvGrpSpPr>
        <p:grpSpPr>
          <a:xfrm>
            <a:off x="3157847" y="691054"/>
            <a:ext cx="519631" cy="981302"/>
            <a:chOff x="2952577" y="-154274"/>
            <a:chExt cx="519631" cy="981302"/>
          </a:xfrm>
        </p:grpSpPr>
        <p:sp>
          <p:nvSpPr>
            <p:cNvPr id="11" name="Rektangel 10">
              <a:extLst>
                <a:ext uri="{FF2B5EF4-FFF2-40B4-BE49-F238E27FC236}">
                  <a16:creationId xmlns:a16="http://schemas.microsoft.com/office/drawing/2014/main" id="{4CD4FC0E-1320-8AA2-9D01-A322DCE7878B}"/>
                </a:ext>
              </a:extLst>
            </p:cNvPr>
            <p:cNvSpPr/>
            <p:nvPr/>
          </p:nvSpPr>
          <p:spPr>
            <a:xfrm rot="10800000">
              <a:off x="2952577" y="-154274"/>
              <a:ext cx="519631" cy="981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pic>
          <p:nvPicPr>
            <p:cNvPr id="13" name="Graphic 12">
              <a:extLst>
                <a:ext uri="{FF2B5EF4-FFF2-40B4-BE49-F238E27FC236}">
                  <a16:creationId xmlns:a16="http://schemas.microsoft.com/office/drawing/2014/main" id="{9D20C20B-DD40-5E65-190C-FB0A230DDD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952578" y="47606"/>
              <a:ext cx="448352" cy="597801"/>
            </a:xfrm>
            <a:prstGeom prst="rect">
              <a:avLst/>
            </a:prstGeom>
          </p:spPr>
        </p:pic>
      </p:grpSp>
      <p:grpSp>
        <p:nvGrpSpPr>
          <p:cNvPr id="15" name="Gruppe 14">
            <a:extLst>
              <a:ext uri="{FF2B5EF4-FFF2-40B4-BE49-F238E27FC236}">
                <a16:creationId xmlns:a16="http://schemas.microsoft.com/office/drawing/2014/main" id="{74B17324-AE64-388B-8FBF-F3A937092257}"/>
              </a:ext>
            </a:extLst>
          </p:cNvPr>
          <p:cNvGrpSpPr/>
          <p:nvPr/>
        </p:nvGrpSpPr>
        <p:grpSpPr>
          <a:xfrm rot="10800000">
            <a:off x="10194759" y="3429000"/>
            <a:ext cx="519631" cy="981302"/>
            <a:chOff x="2952577" y="-154274"/>
            <a:chExt cx="519631" cy="981302"/>
          </a:xfrm>
        </p:grpSpPr>
        <p:sp>
          <p:nvSpPr>
            <p:cNvPr id="16" name="Rektangel 15">
              <a:extLst>
                <a:ext uri="{FF2B5EF4-FFF2-40B4-BE49-F238E27FC236}">
                  <a16:creationId xmlns:a16="http://schemas.microsoft.com/office/drawing/2014/main" id="{F247B36D-F699-1308-E77A-75E2DDD15D73}"/>
                </a:ext>
              </a:extLst>
            </p:cNvPr>
            <p:cNvSpPr/>
            <p:nvPr/>
          </p:nvSpPr>
          <p:spPr>
            <a:xfrm rot="10800000">
              <a:off x="2952577" y="-154274"/>
              <a:ext cx="519631" cy="981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pic>
          <p:nvPicPr>
            <p:cNvPr id="17" name="Graphic 12">
              <a:extLst>
                <a:ext uri="{FF2B5EF4-FFF2-40B4-BE49-F238E27FC236}">
                  <a16:creationId xmlns:a16="http://schemas.microsoft.com/office/drawing/2014/main" id="{11EAD398-9493-DE96-4BAE-9C16A00498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2952578" y="47606"/>
              <a:ext cx="448352" cy="597801"/>
            </a:xfrm>
            <a:prstGeom prst="rect">
              <a:avLst/>
            </a:prstGeom>
          </p:spPr>
        </p:pic>
      </p:grpSp>
    </p:spTree>
    <p:extLst>
      <p:ext uri="{BB962C8B-B14F-4D97-AF65-F5344CB8AC3E}">
        <p14:creationId xmlns:p14="http://schemas.microsoft.com/office/powerpoint/2010/main" val="3157263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8AEB8-2FEC-9991-17AB-52A848B32221}"/>
            </a:ext>
          </a:extLst>
        </p:cNvPr>
        <p:cNvGrpSpPr/>
        <p:nvPr/>
      </p:nvGrpSpPr>
      <p:grpSpPr>
        <a:xfrm>
          <a:off x="0" y="0"/>
          <a:ext cx="0" cy="0"/>
          <a:chOff x="0" y="0"/>
          <a:chExt cx="0" cy="0"/>
        </a:xfrm>
      </p:grpSpPr>
      <p:pic>
        <p:nvPicPr>
          <p:cNvPr id="17" name="Picture Placeholder 1">
            <a:extLst>
              <a:ext uri="{FF2B5EF4-FFF2-40B4-BE49-F238E27FC236}">
                <a16:creationId xmlns:a16="http://schemas.microsoft.com/office/drawing/2014/main" id="{22EF2D6A-208A-C832-03B9-3DA426211CB6}"/>
              </a:ext>
            </a:extLst>
          </p:cNvPr>
          <p:cNvPicPr>
            <a:picLocks noGrp="1" noChangeAspect="1"/>
          </p:cNvPicPr>
          <p:nvPr>
            <p:ph type="pic" sz="quarter" idx="18"/>
            <p:custDataLst>
              <p:tags r:id="rId1"/>
            </p:custDataLst>
          </p:nvPr>
        </p:nvPicPr>
        <p:blipFill rotWithShape="1">
          <a:blip r:embed="rId4">
            <a:extLst>
              <a:ext uri="{28A0092B-C50C-407E-A947-70E740481C1C}">
                <a14:useLocalDpi xmlns:a14="http://schemas.microsoft.com/office/drawing/2010/main" val="0"/>
              </a:ext>
            </a:extLst>
          </a:blip>
          <a:srcRect t="7802" b="7802"/>
          <a:stretch/>
        </p:blipFill>
        <p:spPr>
          <a:xfrm>
            <a:off x="0" y="0"/>
            <a:ext cx="12192000" cy="6858000"/>
          </a:xfrm>
        </p:spPr>
      </p:pic>
      <p:sp>
        <p:nvSpPr>
          <p:cNvPr id="6" name="Pladsholder til tekst 5">
            <a:extLst>
              <a:ext uri="{FF2B5EF4-FFF2-40B4-BE49-F238E27FC236}">
                <a16:creationId xmlns:a16="http://schemas.microsoft.com/office/drawing/2014/main" id="{C7E6F856-8A9E-2F80-8155-713454A14C7C}"/>
              </a:ext>
            </a:extLst>
          </p:cNvPr>
          <p:cNvSpPr>
            <a:spLocks noGrp="1"/>
          </p:cNvSpPr>
          <p:nvPr>
            <p:ph type="body" sz="quarter" idx="16"/>
          </p:nvPr>
        </p:nvSpPr>
        <p:spPr/>
        <p:txBody>
          <a:bodyPr/>
          <a:lstStyle/>
          <a:p>
            <a:endParaRPr lang="da-DK"/>
          </a:p>
        </p:txBody>
      </p:sp>
      <p:sp>
        <p:nvSpPr>
          <p:cNvPr id="3" name="Rektangel 2">
            <a:extLst>
              <a:ext uri="{FF2B5EF4-FFF2-40B4-BE49-F238E27FC236}">
                <a16:creationId xmlns:a16="http://schemas.microsoft.com/office/drawing/2014/main" id="{2CFD02D5-06BF-0938-90C1-FA7B8A0349BA}"/>
              </a:ext>
            </a:extLst>
          </p:cNvPr>
          <p:cNvSpPr/>
          <p:nvPr/>
        </p:nvSpPr>
        <p:spPr>
          <a:xfrm>
            <a:off x="10952707" y="5170001"/>
            <a:ext cx="701070" cy="981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sp>
        <p:nvSpPr>
          <p:cNvPr id="2" name="Tekstfelt 1">
            <a:extLst>
              <a:ext uri="{FF2B5EF4-FFF2-40B4-BE49-F238E27FC236}">
                <a16:creationId xmlns:a16="http://schemas.microsoft.com/office/drawing/2014/main" id="{0F8B793F-7394-46CE-F196-E7A86572BABB}"/>
              </a:ext>
            </a:extLst>
          </p:cNvPr>
          <p:cNvSpPr txBox="1"/>
          <p:nvPr/>
        </p:nvSpPr>
        <p:spPr>
          <a:xfrm rot="11115401">
            <a:off x="13837771" y="4086715"/>
            <a:ext cx="1432573" cy="695324"/>
          </a:xfrm>
          <a:prstGeom prst="rect">
            <a:avLst/>
          </a:prstGeom>
          <a:noFill/>
        </p:spPr>
        <p:txBody>
          <a:bodyPr wrap="square" lIns="0" tIns="0" rIns="0" bIns="0" rtlCol="0">
            <a:noAutofit/>
          </a:bodyPr>
          <a:lstStyle/>
          <a:p>
            <a:pPr algn="l">
              <a:lnSpc>
                <a:spcPct val="110000"/>
              </a:lnSpc>
              <a:spcBef>
                <a:spcPts val="1200"/>
              </a:spcBef>
              <a:buSzPct val="80000"/>
            </a:pPr>
            <a:endParaRPr lang="da-DK" sz="30000" dirty="0">
              <a:solidFill>
                <a:schemeClr val="accent2"/>
              </a:solidFill>
              <a:latin typeface="Batang" panose="02030600000101010101" pitchFamily="18" charset="-127"/>
              <a:ea typeface="Batang" panose="02030600000101010101" pitchFamily="18" charset="-127"/>
            </a:endParaRPr>
          </a:p>
        </p:txBody>
      </p:sp>
      <p:pic>
        <p:nvPicPr>
          <p:cNvPr id="10" name="Graphic 12">
            <a:extLst>
              <a:ext uri="{FF2B5EF4-FFF2-40B4-BE49-F238E27FC236}">
                <a16:creationId xmlns:a16="http://schemas.microsoft.com/office/drawing/2014/main" id="{EB48FD1F-343F-529D-69BD-3216D5300F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34146" y="5371881"/>
            <a:ext cx="448352" cy="597801"/>
          </a:xfrm>
          <a:prstGeom prst="rect">
            <a:avLst/>
          </a:prstGeom>
        </p:spPr>
      </p:pic>
      <p:sp>
        <p:nvSpPr>
          <p:cNvPr id="4" name="Rektangel 3">
            <a:extLst>
              <a:ext uri="{FF2B5EF4-FFF2-40B4-BE49-F238E27FC236}">
                <a16:creationId xmlns:a16="http://schemas.microsoft.com/office/drawing/2014/main" id="{75972B74-1D6F-139C-C7F8-7F44D6403681}"/>
              </a:ext>
            </a:extLst>
          </p:cNvPr>
          <p:cNvSpPr/>
          <p:nvPr/>
        </p:nvSpPr>
        <p:spPr>
          <a:xfrm rot="10800000">
            <a:off x="587257" y="1272940"/>
            <a:ext cx="701070" cy="9813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l"/>
            <a:endParaRPr lang="da-DK" sz="1600" b="0" dirty="0" err="1">
              <a:solidFill>
                <a:schemeClr val="bg1"/>
              </a:solidFill>
            </a:endParaRPr>
          </a:p>
        </p:txBody>
      </p:sp>
      <p:pic>
        <p:nvPicPr>
          <p:cNvPr id="7" name="Graphic 12">
            <a:extLst>
              <a:ext uri="{FF2B5EF4-FFF2-40B4-BE49-F238E27FC236}">
                <a16:creationId xmlns:a16="http://schemas.microsoft.com/office/drawing/2014/main" id="{881FAA00-48B7-B9B7-89A9-ED3FB1A0ED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713616" y="1509262"/>
            <a:ext cx="448352" cy="597801"/>
          </a:xfrm>
          <a:prstGeom prst="rect">
            <a:avLst/>
          </a:prstGeom>
        </p:spPr>
      </p:pic>
      <p:sp>
        <p:nvSpPr>
          <p:cNvPr id="12" name="Pladsholder til tekst 11">
            <a:extLst>
              <a:ext uri="{FF2B5EF4-FFF2-40B4-BE49-F238E27FC236}">
                <a16:creationId xmlns:a16="http://schemas.microsoft.com/office/drawing/2014/main" id="{0D0356F7-BECC-552C-0CE7-9DA570CFF93F}"/>
              </a:ext>
            </a:extLst>
          </p:cNvPr>
          <p:cNvSpPr>
            <a:spLocks noGrp="1"/>
          </p:cNvSpPr>
          <p:nvPr>
            <p:ph type="body" sz="quarter" idx="14"/>
          </p:nvPr>
        </p:nvSpPr>
        <p:spPr/>
        <p:txBody>
          <a:bodyPr/>
          <a:lstStyle/>
          <a:p>
            <a:r>
              <a:rPr lang="da-DK" dirty="0"/>
              <a:t>”</a:t>
            </a:r>
            <a:r>
              <a:rPr lang="da-DK" dirty="0">
                <a:highlight>
                  <a:srgbClr val="000000"/>
                </a:highlight>
              </a:rPr>
              <a:t>Jeg bliver drillet af min klasse med noget ret personligt, og jeg ved ikke hvem der har fortalt det, for jeg har aldrig sagt det til nogle. Det er vildt ubehageligt fordi at alle snakker om det når jeg er i skole, og folk laver memes omkring det og sender til klassegruppen på Snapchat.</a:t>
            </a:r>
          </a:p>
          <a:p>
            <a:r>
              <a:rPr lang="da-DK" dirty="0">
                <a:highlight>
                  <a:srgbClr val="000000"/>
                </a:highlight>
              </a:rPr>
              <a:t>Pige, 14 år</a:t>
            </a:r>
          </a:p>
        </p:txBody>
      </p:sp>
    </p:spTree>
    <p:extLst>
      <p:ext uri="{BB962C8B-B14F-4D97-AF65-F5344CB8AC3E}">
        <p14:creationId xmlns:p14="http://schemas.microsoft.com/office/powerpoint/2010/main" val="1081577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E09C45D-B35C-7A71-0399-DF28AE77C43B}"/>
              </a:ext>
            </a:extLst>
          </p:cNvPr>
          <p:cNvSpPr/>
          <p:nvPr/>
        </p:nvSpPr>
        <p:spPr>
          <a:xfrm rot="21358547">
            <a:off x="396758" y="511344"/>
            <a:ext cx="1885126" cy="63384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tIns="90000" bIns="90000" rtlCol="0" anchor="t" anchorCtr="0"/>
          <a:lstStyle/>
          <a:p>
            <a:pPr algn="l"/>
            <a:endParaRPr lang="da-DK" sz="1600" b="0" err="1">
              <a:solidFill>
                <a:schemeClr val="bg1"/>
              </a:solidFill>
            </a:endParaRPr>
          </a:p>
        </p:txBody>
      </p:sp>
      <p:sp>
        <p:nvSpPr>
          <p:cNvPr id="3" name="Titel 2">
            <a:extLst>
              <a:ext uri="{FF2B5EF4-FFF2-40B4-BE49-F238E27FC236}">
                <a16:creationId xmlns:a16="http://schemas.microsoft.com/office/drawing/2014/main" id="{936C29B5-99D7-2468-A05C-869667ADB86B}"/>
              </a:ext>
            </a:extLst>
          </p:cNvPr>
          <p:cNvSpPr>
            <a:spLocks noGrp="1"/>
          </p:cNvSpPr>
          <p:nvPr>
            <p:ph type="title"/>
          </p:nvPr>
        </p:nvSpPr>
        <p:spPr>
          <a:xfrm>
            <a:off x="524521" y="520107"/>
            <a:ext cx="7416799" cy="1152988"/>
          </a:xfrm>
        </p:spPr>
        <p:txBody>
          <a:bodyPr/>
          <a:lstStyle/>
          <a:p>
            <a:r>
              <a:rPr lang="da-DK" sz="4100">
                <a:solidFill>
                  <a:schemeClr val="bg1"/>
                </a:solidFill>
              </a:rPr>
              <a:t>Dialog</a:t>
            </a:r>
          </a:p>
        </p:txBody>
      </p:sp>
      <p:sp>
        <p:nvSpPr>
          <p:cNvPr id="4" name="Pladsholder til indhold 3">
            <a:extLst>
              <a:ext uri="{FF2B5EF4-FFF2-40B4-BE49-F238E27FC236}">
                <a16:creationId xmlns:a16="http://schemas.microsoft.com/office/drawing/2014/main" id="{10BC6705-C938-57FE-BCDF-A0033F00E4DC}"/>
              </a:ext>
            </a:extLst>
          </p:cNvPr>
          <p:cNvSpPr>
            <a:spLocks noGrp="1"/>
          </p:cNvSpPr>
          <p:nvPr>
            <p:ph sz="half" idx="1"/>
          </p:nvPr>
        </p:nvSpPr>
        <p:spPr>
          <a:xfrm>
            <a:off x="524521" y="2366681"/>
            <a:ext cx="7416799" cy="3658723"/>
          </a:xfrm>
        </p:spPr>
        <p:txBody>
          <a:bodyPr/>
          <a:lstStyle/>
          <a:p>
            <a:r>
              <a:rPr lang="da-DK" sz="2400" dirty="0">
                <a:solidFill>
                  <a:schemeClr val="bg1"/>
                </a:solidFill>
              </a:rPr>
              <a:t>Hvad får det jer til at </a:t>
            </a:r>
            <a:r>
              <a:rPr lang="da-DK" sz="2400" b="1" dirty="0">
                <a:solidFill>
                  <a:schemeClr val="bg1"/>
                </a:solidFill>
              </a:rPr>
              <a:t>tænke</a:t>
            </a:r>
            <a:r>
              <a:rPr lang="da-DK" sz="2400" dirty="0">
                <a:solidFill>
                  <a:schemeClr val="bg1"/>
                </a:solidFill>
              </a:rPr>
              <a:t> om børns liv med digitale platforme og sociale medier?</a:t>
            </a:r>
          </a:p>
          <a:p>
            <a:endParaRPr lang="da-DK" sz="2400" dirty="0">
              <a:solidFill>
                <a:schemeClr val="bg1"/>
              </a:solidFill>
            </a:endParaRPr>
          </a:p>
          <a:p>
            <a:r>
              <a:rPr lang="da-DK" sz="2400" dirty="0">
                <a:solidFill>
                  <a:schemeClr val="bg1"/>
                </a:solidFill>
              </a:rPr>
              <a:t>Hvordan </a:t>
            </a:r>
            <a:r>
              <a:rPr lang="da-DK" sz="2400" b="1" dirty="0">
                <a:solidFill>
                  <a:schemeClr val="bg1"/>
                </a:solidFill>
              </a:rPr>
              <a:t>drømmer</a:t>
            </a:r>
            <a:r>
              <a:rPr lang="da-DK" sz="2400" dirty="0">
                <a:solidFill>
                  <a:schemeClr val="bg1"/>
                </a:solidFill>
              </a:rPr>
              <a:t> I om, at jeres børns liv med digitale medier og sociale medier skal være?</a:t>
            </a:r>
          </a:p>
          <a:p>
            <a:endParaRPr lang="da-DK" sz="2400" dirty="0">
              <a:solidFill>
                <a:schemeClr val="bg1"/>
              </a:solidFill>
            </a:endParaRPr>
          </a:p>
          <a:p>
            <a:pPr marL="0" indent="0">
              <a:buNone/>
            </a:pPr>
            <a:endParaRPr lang="da-DK" sz="2400" dirty="0">
              <a:solidFill>
                <a:schemeClr val="bg1"/>
              </a:solidFill>
            </a:endParaRPr>
          </a:p>
          <a:p>
            <a:pPr marL="0" indent="0">
              <a:buNone/>
            </a:pPr>
            <a:endParaRPr lang="da-DK" sz="2400" dirty="0">
              <a:solidFill>
                <a:schemeClr val="bg1"/>
              </a:solidFill>
            </a:endParaRPr>
          </a:p>
        </p:txBody>
      </p:sp>
      <p:pic>
        <p:nvPicPr>
          <p:cNvPr id="22" name="Picture Placeholder 19">
            <a:extLst>
              <a:ext uri="{FF2B5EF4-FFF2-40B4-BE49-F238E27FC236}">
                <a16:creationId xmlns:a16="http://schemas.microsoft.com/office/drawing/2014/main" id="{D285A492-79B7-BF86-A8C0-44FE4ED12C61}"/>
              </a:ext>
            </a:extLst>
          </p:cNvPr>
          <p:cNvPicPr>
            <a:picLocks noGrp="1" noChangeAspect="1"/>
          </p:cNvPicPr>
          <p:nvPr>
            <p:ph type="pic" sz="quarter" idx="13"/>
            <p:custDataLst>
              <p:tags r:id="rId1"/>
            </p:custDataLst>
          </p:nvPr>
        </p:nvPicPr>
        <p:blipFill rotWithShape="1">
          <a:blip r:embed="rId4">
            <a:extLst>
              <a:ext uri="{28A0092B-C50C-407E-A947-70E740481C1C}">
                <a14:useLocalDpi xmlns:a14="http://schemas.microsoft.com/office/drawing/2010/main" val="0"/>
              </a:ext>
            </a:extLst>
          </a:blip>
          <a:srcRect l="39504" r="21918"/>
          <a:stretch/>
        </p:blipFill>
        <p:spPr>
          <a:xfrm>
            <a:off x="8222510" y="0"/>
            <a:ext cx="3969490" cy="6858000"/>
          </a:xfrm>
        </p:spPr>
      </p:pic>
    </p:spTree>
    <p:extLst>
      <p:ext uri="{BB962C8B-B14F-4D97-AF65-F5344CB8AC3E}">
        <p14:creationId xmlns:p14="http://schemas.microsoft.com/office/powerpoint/2010/main" val="3423825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daca3f4b-7bc2-437f-93b4-1e743d819510.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bebce842-66f5-4144-8c7b-90c55b8ccd93.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508d23a0-e0b1-4ce0-9513-808d79e7b9d6.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b4db27c0-6b9b-4057-b59d-ed4ce97e603f.jpe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7a0023e5-9e61-4f47-82bd-e4fac600797e.jpe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63c64f72-84c9-4d3f-b2a8-8cababc99e67.jpe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0b7aeff9-4736-49ee-b414-ded4fbed4e96.jpe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srfr\AppData\Local\Templafy\AddIns\PowerPointVsto\b6ba5371-7d08-4316-99ea-7555544cd512.jpe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Users\kaan\AppData\Local\Templafy\AddIns\PowerPointVsto\2795ec33-da86-4cbd-adf0-23aa3c5e413b.jpeg"/>
</p:tagLst>
</file>

<file path=ppt/theme/theme1.xml><?xml version="1.0" encoding="utf-8"?>
<a:theme xmlns:a="http://schemas.openxmlformats.org/drawingml/2006/main" name="Office-tema">
  <a:themeElements>
    <a:clrScheme name="Borns Vilkaar 2022">
      <a:dk1>
        <a:srgbClr val="000000"/>
      </a:dk1>
      <a:lt1>
        <a:srgbClr val="FFFFFF"/>
      </a:lt1>
      <a:dk2>
        <a:srgbClr val="AB8B79"/>
      </a:dk2>
      <a:lt2>
        <a:srgbClr val="002F6D"/>
      </a:lt2>
      <a:accent1>
        <a:srgbClr val="F05041"/>
      </a:accent1>
      <a:accent2>
        <a:srgbClr val="000000"/>
      </a:accent2>
      <a:accent3>
        <a:srgbClr val="00677F"/>
      </a:accent3>
      <a:accent4>
        <a:srgbClr val="00B2A9"/>
      </a:accent4>
      <a:accent5>
        <a:srgbClr val="FFF200"/>
      </a:accent5>
      <a:accent6>
        <a:srgbClr val="BECDD6"/>
      </a:accent6>
      <a:hlink>
        <a:srgbClr val="F05041"/>
      </a:hlink>
      <a:folHlink>
        <a:srgbClr val="00677F"/>
      </a:folHlink>
    </a:clrScheme>
    <a:fontScheme name="Borns Vilkaar">
      <a:majorFont>
        <a:latin typeface="Roboto Slab"/>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tIns="90000" bIns="90000" rtlCol="0" anchor="t" anchorCtr="0"/>
      <a:lstStyle>
        <a:defPPr algn="l">
          <a:defRPr sz="1600" b="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44000" indent="-144000" algn="l">
          <a:lnSpc>
            <a:spcPct val="110000"/>
          </a:lnSpc>
          <a:spcBef>
            <a:spcPts val="1200"/>
          </a:spcBef>
          <a:buSzPct val="80000"/>
          <a:buFont typeface="Arial" panose="020B0604020202020204" pitchFamily="34" charset="0"/>
          <a:buChar char="•"/>
          <a:defRPr sz="1600" dirty="0" err="1" smtClean="0">
            <a:solidFill>
              <a:schemeClr val="accent2"/>
            </a:solidFill>
          </a:defRPr>
        </a:defPPr>
      </a:lstStyle>
    </a:txDef>
  </a:objectDefaults>
  <a:extraClrSchemeLst/>
  <a:extLst>
    <a:ext uri="{05A4C25C-085E-4340-85A3-A5531E510DB2}">
      <thm15:themeFamily xmlns:thm15="http://schemas.microsoft.com/office/thememl/2012/main" name="PowerPoint template 2022" id="{DC36D753-1C3A-4B5A-89A5-DD3D2097767A}" vid="{E04B29D6-5D75-4579-8DAE-C9F87D6353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SlideFormConfiguration><![CDATA[{"formFields":[],"formDataEntries":[]}]]></TemplafySlideFormConfiguration>
</file>

<file path=customXml/item2.xml><?xml version="1.0" encoding="utf-8"?>
<TemplafyTemplateConfiguration><![CDATA[{"elementsMetadata":[],"transformationConfigurations":[],"templateName":"Børns Vilkår PowerPoint - tom","templateDescription":"","enableDocumentContentUpdater":false,"version":"2.0"}]]></TemplafyTemplateConfiguration>
</file>

<file path=customXml/item3.xml><?xml version="1.0" encoding="utf-8"?>
<TemplafySlideTemplateConfiguration><![CDATA[{"slideVersion":1,"isValidatorEnabled":false,"isLocked":false,"elementsMetadata":[],"slideId":"638120582072199504","enableDocumentContentUpdater":false,"version":"2.0"}]]></TemplafySlideTemplateConfiguration>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a80bce58-084a-4881-9dff-ef20fcdc330c">
      <Terms xmlns="http://schemas.microsoft.com/office/infopath/2007/PartnerControls"/>
    </lcf76f155ced4ddcb4097134ff3c332f>
    <TaxCatchAll xmlns="b01ca027-fd33-4e03-ae85-80252173951b" xsi:nil="true"/>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Dokument" ma:contentTypeID="0x010100AE8461710EBF654D95C514572B462E3A" ma:contentTypeVersion="17" ma:contentTypeDescription="Opret et nyt dokument." ma:contentTypeScope="" ma:versionID="04f62d3eccd1d7c2eb17455b397a6081">
  <xsd:schema xmlns:xsd="http://www.w3.org/2001/XMLSchema" xmlns:xs="http://www.w3.org/2001/XMLSchema" xmlns:p="http://schemas.microsoft.com/office/2006/metadata/properties" xmlns:ns2="a80bce58-084a-4881-9dff-ef20fcdc330c" xmlns:ns3="b01ca027-fd33-4e03-ae85-80252173951b" targetNamespace="http://schemas.microsoft.com/office/2006/metadata/properties" ma:root="true" ma:fieldsID="94c87db7c0e8d1ab15bec7eb393eb18c" ns2:_="" ns3:_="">
    <xsd:import namespace="a80bce58-084a-4881-9dff-ef20fcdc330c"/>
    <xsd:import namespace="b01ca027-fd33-4e03-ae85-80252173951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0bce58-084a-4881-9dff-ef20fcdc33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ledmærker" ma:readOnly="false" ma:fieldId="{5cf76f15-5ced-4ddc-b409-7134ff3c332f}" ma:taxonomyMulti="true" ma:sspId="057e9cf2-62da-41eb-9102-b573f6fdbcec"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1ca027-fd33-4e03-ae85-80252173951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element name="TaxCatchAll" ma:index="20" nillable="true" ma:displayName="Taxonomy Catch All Column" ma:hidden="true" ma:list="{9c34ea3c-e3ea-42a5-a40b-1b38cfcb4ca3}" ma:internalName="TaxCatchAll" ma:showField="CatchAllData" ma:web="b01ca027-fd33-4e03-ae85-8025217395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TemplafyFormConfiguration><![CDATA[{"formFields":[],"formDataEntries":[]}]]></TemplafyFormConfiguration>
</file>

<file path=customXml/itemProps1.xml><?xml version="1.0" encoding="utf-8"?>
<ds:datastoreItem xmlns:ds="http://schemas.openxmlformats.org/officeDocument/2006/customXml" ds:itemID="{62307367-3367-4D31-84FA-EC66FF989D6A}">
  <ds:schemaRefs/>
</ds:datastoreItem>
</file>

<file path=customXml/itemProps2.xml><?xml version="1.0" encoding="utf-8"?>
<ds:datastoreItem xmlns:ds="http://schemas.openxmlformats.org/officeDocument/2006/customXml" ds:itemID="{A1EE1112-9BD6-4B0A-BE3F-1A0DC687A3A8}">
  <ds:schemaRefs/>
</ds:datastoreItem>
</file>

<file path=customXml/itemProps3.xml><?xml version="1.0" encoding="utf-8"?>
<ds:datastoreItem xmlns:ds="http://schemas.openxmlformats.org/officeDocument/2006/customXml" ds:itemID="{80BB9D77-9486-4342-8484-1F94E29B85F9}">
  <ds:schemaRefs/>
</ds:datastoreItem>
</file>

<file path=customXml/itemProps4.xml><?xml version="1.0" encoding="utf-8"?>
<ds:datastoreItem xmlns:ds="http://schemas.openxmlformats.org/officeDocument/2006/customXml" ds:itemID="{A560D568-16B8-4E10-AAEB-AEB3B1A9FBF2}">
  <ds:schemaRefs>
    <ds:schemaRef ds:uri="http://purl.org/dc/elements/1.1/"/>
    <ds:schemaRef ds:uri="http://www.w3.org/XML/1998/namespace"/>
    <ds:schemaRef ds:uri="a80bce58-084a-4881-9dff-ef20fcdc330c"/>
    <ds:schemaRef ds:uri="http://schemas.microsoft.com/office/2006/documentManagement/types"/>
    <ds:schemaRef ds:uri="b01ca027-fd33-4e03-ae85-80252173951b"/>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5.xml><?xml version="1.0" encoding="utf-8"?>
<ds:datastoreItem xmlns:ds="http://schemas.openxmlformats.org/officeDocument/2006/customXml" ds:itemID="{4880E5D4-FF67-4251-B0A4-7BC757B2A47E}">
  <ds:schemaRefs>
    <ds:schemaRef ds:uri="http://schemas.microsoft.com/sharepoint/v3/contenttype/forms"/>
  </ds:schemaRefs>
</ds:datastoreItem>
</file>

<file path=customXml/itemProps6.xml><?xml version="1.0" encoding="utf-8"?>
<ds:datastoreItem xmlns:ds="http://schemas.openxmlformats.org/officeDocument/2006/customXml" ds:itemID="{F2060C51-1D91-4EE4-9B50-2B1683EDC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0bce58-084a-4881-9dff-ef20fcdc330c"/>
    <ds:schemaRef ds:uri="b01ca027-fd33-4e03-ae85-8025217395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1EF9406D-09CB-4664-BD1C-9FE769810CDD}">
  <ds:schemaRefs/>
</ds:datastoreItem>
</file>

<file path=docMetadata/LabelInfo.xml><?xml version="1.0" encoding="utf-8"?>
<clbl:labelList xmlns:clbl="http://schemas.microsoft.com/office/2020/mipLabelMetadata">
  <clbl:label id="{8a02a56d-7526-49df-bf32-e249bbb8589b}" enabled="0" method="" siteId="{8a02a56d-7526-49df-bf32-e249bbb8589b}" removed="1"/>
</clbl:labelList>
</file>

<file path=docProps/app.xml><?xml version="1.0" encoding="utf-8"?>
<Properties xmlns="http://schemas.openxmlformats.org/officeDocument/2006/extended-properties" xmlns:vt="http://schemas.openxmlformats.org/officeDocument/2006/docPropsVTypes">
  <Template/>
  <TotalTime>5713</TotalTime>
  <Words>1660</Words>
  <Application>Microsoft Macintosh PowerPoint</Application>
  <PresentationFormat>Widescreen</PresentationFormat>
  <Paragraphs>133</Paragraphs>
  <Slides>16</Slides>
  <Notes>16</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16</vt:i4>
      </vt:variant>
    </vt:vector>
  </HeadingPairs>
  <TitlesOfParts>
    <vt:vector size="25" baseType="lpstr">
      <vt:lpstr>Batang</vt:lpstr>
      <vt:lpstr>Arial</vt:lpstr>
      <vt:lpstr>Calibri</vt:lpstr>
      <vt:lpstr>Open Sans</vt:lpstr>
      <vt:lpstr>Open Sans SemiBold</vt:lpstr>
      <vt:lpstr>Wingdings</vt:lpstr>
      <vt:lpstr>Impact</vt:lpstr>
      <vt:lpstr>Roboto Slab</vt:lpstr>
      <vt:lpstr>Office-tema</vt:lpstr>
      <vt:lpstr>Oplæg til  Fælles Aftaler om digitale og sociale medier</vt:lpstr>
      <vt:lpstr>PowerPoint-præsentation</vt:lpstr>
      <vt:lpstr>Breve fra Børnetelefonen</vt:lpstr>
      <vt:lpstr>PowerPoint-præsentation</vt:lpstr>
      <vt:lpstr>PowerPoint-præsentation</vt:lpstr>
      <vt:lpstr>PowerPoint-præsentation</vt:lpstr>
      <vt:lpstr>PowerPoint-præsentation</vt:lpstr>
      <vt:lpstr>PowerPoint-præsentation</vt:lpstr>
      <vt:lpstr>Dialog</vt:lpstr>
      <vt:lpstr>PowerPoint-præsentation</vt:lpstr>
      <vt:lpstr>PowerPoint-præsentation</vt:lpstr>
      <vt:lpstr>Aftaler</vt:lpstr>
      <vt:lpstr>Aftaler</vt:lpstr>
      <vt:lpstr>Kommentarer  til aftaler</vt:lpstr>
      <vt:lpstr>Tillykke!</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Indsæt  Titel  og brug evt. Highlight funktion</dc:title>
  <dc:creator>Marie Svendsen</dc:creator>
  <cp:lastModifiedBy>Mads Havlykke</cp:lastModifiedBy>
  <cp:revision>11</cp:revision>
  <dcterms:created xsi:type="dcterms:W3CDTF">2024-03-08T11:40:49Z</dcterms:created>
  <dcterms:modified xsi:type="dcterms:W3CDTF">2026-01-22T13:27:26Z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0x010100AE8461710EBF654D95C514572B462E3A</vt:lpwstr>
  </property>
  <property fmtid="{D5CDD505-2E9C-101B-9397-08002B2CF9AE}" pid="3" name="MediaServiceImageTags">
    <vt:lpwstr/>
  </property>
  <property fmtid="{D5CDD505-2E9C-101B-9397-08002B2CF9AE}" pid="4" name="TemplafyTimeStamp">
    <vt:lpwstr>2023-02-15T11:43:27</vt:lpwstr>
  </property>
  <property fmtid="{D5CDD505-2E9C-101B-9397-08002B2CF9AE}" pid="5" name="TemplafyTenantId">
    <vt:lpwstr>bornsvilkar</vt:lpwstr>
  </property>
  <property fmtid="{D5CDD505-2E9C-101B-9397-08002B2CF9AE}" pid="6" name="TemplafyTemplateId">
    <vt:lpwstr>638120582058260491</vt:lpwstr>
  </property>
  <property fmtid="{D5CDD505-2E9C-101B-9397-08002B2CF9AE}" pid="7" name="TemplafyUserProfileId">
    <vt:lpwstr>637971044345179571</vt:lpwstr>
  </property>
  <property fmtid="{D5CDD505-2E9C-101B-9397-08002B2CF9AE}" pid="8" name="TemplafyFromBlank">
    <vt:bool>true</vt:bool>
  </property>
</Properties>
</file>